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7" r:id="rId5"/>
    <p:sldId id="258" r:id="rId6"/>
    <p:sldId id="259" r:id="rId7"/>
    <p:sldId id="260" r:id="rId8"/>
    <p:sldId id="261" r:id="rId9"/>
    <p:sldId id="262" r:id="rId10"/>
    <p:sldId id="264" r:id="rId11"/>
    <p:sldId id="268" r:id="rId12"/>
    <p:sldId id="269" r:id="rId13"/>
    <p:sldId id="270" r:id="rId14"/>
    <p:sldId id="271" r:id="rId15"/>
    <p:sldId id="272" r:id="rId16"/>
    <p:sldId id="273" r:id="rId17"/>
    <p:sldId id="263" r:id="rId18"/>
    <p:sldId id="265"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41" autoAdjust="0"/>
  </p:normalViewPr>
  <p:slideViewPr>
    <p:cSldViewPr snapToGrid="0">
      <p:cViewPr varScale="1">
        <p:scale>
          <a:sx n="69" d="100"/>
          <a:sy n="69" d="100"/>
        </p:scale>
        <p:origin x="624" y="4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mal Kumar" userId="58601f133634c1d1" providerId="LiveId" clId="{08308211-08EF-4EE9-B4F8-C0E7A400CD8F}"/>
    <pc:docChg chg="undo custSel addSld delSld modSld sldOrd">
      <pc:chgData name="Nirmal Kumar" userId="58601f133634c1d1" providerId="LiveId" clId="{08308211-08EF-4EE9-B4F8-C0E7A400CD8F}" dt="2022-05-24T16:45:04.645" v="1566" actId="20577"/>
      <pc:docMkLst>
        <pc:docMk/>
      </pc:docMkLst>
      <pc:sldChg chg="ord">
        <pc:chgData name="Nirmal Kumar" userId="58601f133634c1d1" providerId="LiveId" clId="{08308211-08EF-4EE9-B4F8-C0E7A400CD8F}" dt="2022-05-16T18:58:46.618" v="271"/>
        <pc:sldMkLst>
          <pc:docMk/>
          <pc:sldMk cId="3542922338" sldId="257"/>
        </pc:sldMkLst>
      </pc:sldChg>
      <pc:sldChg chg="modSp mod">
        <pc:chgData name="Nirmal Kumar" userId="58601f133634c1d1" providerId="LiveId" clId="{08308211-08EF-4EE9-B4F8-C0E7A400CD8F}" dt="2022-05-16T18:47:03.553" v="46" actId="1036"/>
        <pc:sldMkLst>
          <pc:docMk/>
          <pc:sldMk cId="1220588656" sldId="258"/>
        </pc:sldMkLst>
        <pc:spChg chg="mod">
          <ac:chgData name="Nirmal Kumar" userId="58601f133634c1d1" providerId="LiveId" clId="{08308211-08EF-4EE9-B4F8-C0E7A400CD8F}" dt="2022-05-16T18:43:54.993" v="3" actId="255"/>
          <ac:spMkLst>
            <pc:docMk/>
            <pc:sldMk cId="1220588656" sldId="258"/>
            <ac:spMk id="2" creationId="{98E6595B-83B0-46BA-BD89-4491E4CE3139}"/>
          </ac:spMkLst>
        </pc:spChg>
        <pc:spChg chg="mod">
          <ac:chgData name="Nirmal Kumar" userId="58601f133634c1d1" providerId="LiveId" clId="{08308211-08EF-4EE9-B4F8-C0E7A400CD8F}" dt="2022-05-16T18:47:03.553" v="46" actId="1036"/>
          <ac:spMkLst>
            <pc:docMk/>
            <pc:sldMk cId="1220588656" sldId="258"/>
            <ac:spMk id="5" creationId="{776E8893-2BF2-43B5-9054-56314E6F4865}"/>
          </ac:spMkLst>
        </pc:spChg>
        <pc:picChg chg="mod">
          <ac:chgData name="Nirmal Kumar" userId="58601f133634c1d1" providerId="LiveId" clId="{08308211-08EF-4EE9-B4F8-C0E7A400CD8F}" dt="2022-05-16T18:46:08.322" v="42" actId="1036"/>
          <ac:picMkLst>
            <pc:docMk/>
            <pc:sldMk cId="1220588656" sldId="258"/>
            <ac:picMk id="4" creationId="{CDE8526A-E44B-4F68-AC1C-CAF5525FB4CB}"/>
          </ac:picMkLst>
        </pc:picChg>
      </pc:sldChg>
      <pc:sldChg chg="addSp delSp modSp mod">
        <pc:chgData name="Nirmal Kumar" userId="58601f133634c1d1" providerId="LiveId" clId="{08308211-08EF-4EE9-B4F8-C0E7A400CD8F}" dt="2022-05-16T18:54:01.851" v="269" actId="1036"/>
        <pc:sldMkLst>
          <pc:docMk/>
          <pc:sldMk cId="1133524728" sldId="259"/>
        </pc:sldMkLst>
        <pc:spChg chg="mod">
          <ac:chgData name="Nirmal Kumar" userId="58601f133634c1d1" providerId="LiveId" clId="{08308211-08EF-4EE9-B4F8-C0E7A400CD8F}" dt="2022-05-16T18:49:22.847" v="87" actId="1035"/>
          <ac:spMkLst>
            <pc:docMk/>
            <pc:sldMk cId="1133524728" sldId="259"/>
            <ac:spMk id="2" creationId="{53AB0CA0-4D3C-438F-8F88-7E320794820A}"/>
          </ac:spMkLst>
        </pc:spChg>
        <pc:spChg chg="add mod">
          <ac:chgData name="Nirmal Kumar" userId="58601f133634c1d1" providerId="LiveId" clId="{08308211-08EF-4EE9-B4F8-C0E7A400CD8F}" dt="2022-05-16T18:54:01.851" v="269" actId="1036"/>
          <ac:spMkLst>
            <pc:docMk/>
            <pc:sldMk cId="1133524728" sldId="259"/>
            <ac:spMk id="3" creationId="{C02921FF-DFFF-45F6-4356-798EE4BA17A2}"/>
          </ac:spMkLst>
        </pc:spChg>
        <pc:spChg chg="del mod">
          <ac:chgData name="Nirmal Kumar" userId="58601f133634c1d1" providerId="LiveId" clId="{08308211-08EF-4EE9-B4F8-C0E7A400CD8F}" dt="2022-05-16T18:48:44.988" v="64"/>
          <ac:spMkLst>
            <pc:docMk/>
            <pc:sldMk cId="1133524728" sldId="259"/>
            <ac:spMk id="6" creationId="{98C72EB7-F78C-4496-BBEF-DF780563434E}"/>
          </ac:spMkLst>
        </pc:spChg>
        <pc:spChg chg="del mod">
          <ac:chgData name="Nirmal Kumar" userId="58601f133634c1d1" providerId="LiveId" clId="{08308211-08EF-4EE9-B4F8-C0E7A400CD8F}" dt="2022-05-16T18:48:44.988" v="66"/>
          <ac:spMkLst>
            <pc:docMk/>
            <pc:sldMk cId="1133524728" sldId="259"/>
            <ac:spMk id="7" creationId="{F8EDE63E-D40C-4B2A-9000-5B61D2BABA79}"/>
          </ac:spMkLst>
        </pc:spChg>
        <pc:picChg chg="del mod">
          <ac:chgData name="Nirmal Kumar" userId="58601f133634c1d1" providerId="LiveId" clId="{08308211-08EF-4EE9-B4F8-C0E7A400CD8F}" dt="2022-05-16T18:48:44.988" v="62" actId="478"/>
          <ac:picMkLst>
            <pc:docMk/>
            <pc:sldMk cId="1133524728" sldId="259"/>
            <ac:picMk id="9" creationId="{8D04A668-0733-4E8A-AE42-083463781BC0}"/>
          </ac:picMkLst>
        </pc:picChg>
      </pc:sldChg>
      <pc:sldChg chg="addSp modSp mod">
        <pc:chgData name="Nirmal Kumar" userId="58601f133634c1d1" providerId="LiveId" clId="{08308211-08EF-4EE9-B4F8-C0E7A400CD8F}" dt="2022-05-16T18:59:17.097" v="352" actId="1035"/>
        <pc:sldMkLst>
          <pc:docMk/>
          <pc:sldMk cId="1896146837" sldId="260"/>
        </pc:sldMkLst>
        <pc:spChg chg="add mod">
          <ac:chgData name="Nirmal Kumar" userId="58601f133634c1d1" providerId="LiveId" clId="{08308211-08EF-4EE9-B4F8-C0E7A400CD8F}" dt="2022-05-16T18:59:17.097" v="352" actId="1035"/>
          <ac:spMkLst>
            <pc:docMk/>
            <pc:sldMk cId="1896146837" sldId="260"/>
            <ac:spMk id="2" creationId="{75B1265C-5CF1-3C46-9F22-E3AC2E88B2A6}"/>
          </ac:spMkLst>
        </pc:spChg>
        <pc:spChg chg="mod">
          <ac:chgData name="Nirmal Kumar" userId="58601f133634c1d1" providerId="LiveId" clId="{08308211-08EF-4EE9-B4F8-C0E7A400CD8F}" dt="2022-05-16T18:44:43.124" v="8" actId="2711"/>
          <ac:spMkLst>
            <pc:docMk/>
            <pc:sldMk cId="1896146837" sldId="260"/>
            <ac:spMk id="3" creationId="{368BA98E-8544-45B8-96D1-AE3B483ABBA9}"/>
          </ac:spMkLst>
        </pc:spChg>
        <pc:spChg chg="mod">
          <ac:chgData name="Nirmal Kumar" userId="58601f133634c1d1" providerId="LiveId" clId="{08308211-08EF-4EE9-B4F8-C0E7A400CD8F}" dt="2022-05-16T18:59:03.435" v="298" actId="1036"/>
          <ac:spMkLst>
            <pc:docMk/>
            <pc:sldMk cId="1896146837" sldId="260"/>
            <ac:spMk id="5" creationId="{60F6D62E-9BFE-4A8F-A588-018CFA27C3A5}"/>
          </ac:spMkLst>
        </pc:spChg>
        <pc:spChg chg="mod">
          <ac:chgData name="Nirmal Kumar" userId="58601f133634c1d1" providerId="LiveId" clId="{08308211-08EF-4EE9-B4F8-C0E7A400CD8F}" dt="2022-05-16T18:59:11.309" v="334" actId="1036"/>
          <ac:spMkLst>
            <pc:docMk/>
            <pc:sldMk cId="1896146837" sldId="260"/>
            <ac:spMk id="6" creationId="{81F6862E-ED08-4B8A-A4C8-E62401598901}"/>
          </ac:spMkLst>
        </pc:spChg>
      </pc:sldChg>
      <pc:sldChg chg="modSp mod">
        <pc:chgData name="Nirmal Kumar" userId="58601f133634c1d1" providerId="LiveId" clId="{08308211-08EF-4EE9-B4F8-C0E7A400CD8F}" dt="2022-05-16T18:45:11.210" v="10" actId="255"/>
        <pc:sldMkLst>
          <pc:docMk/>
          <pc:sldMk cId="1900259583" sldId="261"/>
        </pc:sldMkLst>
        <pc:spChg chg="mod">
          <ac:chgData name="Nirmal Kumar" userId="58601f133634c1d1" providerId="LiveId" clId="{08308211-08EF-4EE9-B4F8-C0E7A400CD8F}" dt="2022-05-16T18:45:02.382" v="9" actId="2711"/>
          <ac:spMkLst>
            <pc:docMk/>
            <pc:sldMk cId="1900259583" sldId="261"/>
            <ac:spMk id="2" creationId="{640B5EBE-BC58-4BE9-99B4-75345A07E197}"/>
          </ac:spMkLst>
        </pc:spChg>
        <pc:spChg chg="mod">
          <ac:chgData name="Nirmal Kumar" userId="58601f133634c1d1" providerId="LiveId" clId="{08308211-08EF-4EE9-B4F8-C0E7A400CD8F}" dt="2022-05-16T18:45:02.382" v="9" actId="2711"/>
          <ac:spMkLst>
            <pc:docMk/>
            <pc:sldMk cId="1900259583" sldId="261"/>
            <ac:spMk id="3" creationId="{5B9F8FC6-F588-4A36-A5A7-CC74DB141DF3}"/>
          </ac:spMkLst>
        </pc:spChg>
        <pc:spChg chg="mod">
          <ac:chgData name="Nirmal Kumar" userId="58601f133634c1d1" providerId="LiveId" clId="{08308211-08EF-4EE9-B4F8-C0E7A400CD8F}" dt="2022-05-16T18:45:11.210" v="10" actId="255"/>
          <ac:spMkLst>
            <pc:docMk/>
            <pc:sldMk cId="1900259583" sldId="261"/>
            <ac:spMk id="4" creationId="{4EB2C382-33AF-45D9-95CC-7E7CC7227298}"/>
          </ac:spMkLst>
        </pc:spChg>
        <pc:spChg chg="mod">
          <ac:chgData name="Nirmal Kumar" userId="58601f133634c1d1" providerId="LiveId" clId="{08308211-08EF-4EE9-B4F8-C0E7A400CD8F}" dt="2022-05-16T18:45:02.382" v="9" actId="2711"/>
          <ac:spMkLst>
            <pc:docMk/>
            <pc:sldMk cId="1900259583" sldId="261"/>
            <ac:spMk id="5" creationId="{198F8A0F-7057-4249-83D4-F63AF89BCC31}"/>
          </ac:spMkLst>
        </pc:spChg>
        <pc:spChg chg="mod">
          <ac:chgData name="Nirmal Kumar" userId="58601f133634c1d1" providerId="LiveId" clId="{08308211-08EF-4EE9-B4F8-C0E7A400CD8F}" dt="2022-05-16T18:45:02.382" v="9" actId="2711"/>
          <ac:spMkLst>
            <pc:docMk/>
            <pc:sldMk cId="1900259583" sldId="261"/>
            <ac:spMk id="6" creationId="{184B2F67-7F22-4BB7-AF78-3260D05555E5}"/>
          </ac:spMkLst>
        </pc:spChg>
        <pc:spChg chg="mod">
          <ac:chgData name="Nirmal Kumar" userId="58601f133634c1d1" providerId="LiveId" clId="{08308211-08EF-4EE9-B4F8-C0E7A400CD8F}" dt="2022-05-16T18:45:02.382" v="9" actId="2711"/>
          <ac:spMkLst>
            <pc:docMk/>
            <pc:sldMk cId="1900259583" sldId="261"/>
            <ac:spMk id="10" creationId="{878B8BF2-2634-4183-AAD5-B521DE30C741}"/>
          </ac:spMkLst>
        </pc:spChg>
      </pc:sldChg>
      <pc:sldChg chg="modSp mod">
        <pc:chgData name="Nirmal Kumar" userId="58601f133634c1d1" providerId="LiveId" clId="{08308211-08EF-4EE9-B4F8-C0E7A400CD8F}" dt="2022-05-16T18:45:17.588" v="11" actId="2711"/>
        <pc:sldMkLst>
          <pc:docMk/>
          <pc:sldMk cId="3339493393" sldId="262"/>
        </pc:sldMkLst>
        <pc:spChg chg="mod">
          <ac:chgData name="Nirmal Kumar" userId="58601f133634c1d1" providerId="LiveId" clId="{08308211-08EF-4EE9-B4F8-C0E7A400CD8F}" dt="2022-05-16T18:45:17.588" v="11" actId="2711"/>
          <ac:spMkLst>
            <pc:docMk/>
            <pc:sldMk cId="3339493393" sldId="262"/>
            <ac:spMk id="3" creationId="{D70478B2-6486-4EE5-B7BB-3B7500F1CF86}"/>
          </ac:spMkLst>
        </pc:spChg>
        <pc:spChg chg="mod">
          <ac:chgData name="Nirmal Kumar" userId="58601f133634c1d1" providerId="LiveId" clId="{08308211-08EF-4EE9-B4F8-C0E7A400CD8F}" dt="2022-05-16T18:45:17.588" v="11" actId="2711"/>
          <ac:spMkLst>
            <pc:docMk/>
            <pc:sldMk cId="3339493393" sldId="262"/>
            <ac:spMk id="4" creationId="{F3DC1060-EE60-4846-A8CC-7642B949150F}"/>
          </ac:spMkLst>
        </pc:spChg>
      </pc:sldChg>
      <pc:sldChg chg="modSp mod">
        <pc:chgData name="Nirmal Kumar" userId="58601f133634c1d1" providerId="LiveId" clId="{08308211-08EF-4EE9-B4F8-C0E7A400CD8F}" dt="2022-05-16T18:45:25.679" v="12" actId="2711"/>
        <pc:sldMkLst>
          <pc:docMk/>
          <pc:sldMk cId="2875697446" sldId="264"/>
        </pc:sldMkLst>
        <pc:spChg chg="mod">
          <ac:chgData name="Nirmal Kumar" userId="58601f133634c1d1" providerId="LiveId" clId="{08308211-08EF-4EE9-B4F8-C0E7A400CD8F}" dt="2022-05-16T18:45:25.679" v="12" actId="2711"/>
          <ac:spMkLst>
            <pc:docMk/>
            <pc:sldMk cId="2875697446" sldId="264"/>
            <ac:spMk id="2" creationId="{CD1FA55C-D575-45C2-AFB0-1FE84B7EFA8B}"/>
          </ac:spMkLst>
        </pc:spChg>
        <pc:spChg chg="mod">
          <ac:chgData name="Nirmal Kumar" userId="58601f133634c1d1" providerId="LiveId" clId="{08308211-08EF-4EE9-B4F8-C0E7A400CD8F}" dt="2022-05-16T18:45:25.679" v="12" actId="2711"/>
          <ac:spMkLst>
            <pc:docMk/>
            <pc:sldMk cId="2875697446" sldId="264"/>
            <ac:spMk id="3" creationId="{ED343FEE-62E9-4D8D-8CC8-ED01D14168E3}"/>
          </ac:spMkLst>
        </pc:spChg>
      </pc:sldChg>
      <pc:sldChg chg="modSp mod ord">
        <pc:chgData name="Nirmal Kumar" userId="58601f133634c1d1" providerId="LiveId" clId="{08308211-08EF-4EE9-B4F8-C0E7A400CD8F}" dt="2022-05-24T14:04:19.478" v="354"/>
        <pc:sldMkLst>
          <pc:docMk/>
          <pc:sldMk cId="3632175818" sldId="266"/>
        </pc:sldMkLst>
        <pc:spChg chg="mod">
          <ac:chgData name="Nirmal Kumar" userId="58601f133634c1d1" providerId="LiveId" clId="{08308211-08EF-4EE9-B4F8-C0E7A400CD8F}" dt="2022-05-16T18:45:41.709" v="14" actId="255"/>
          <ac:spMkLst>
            <pc:docMk/>
            <pc:sldMk cId="3632175818" sldId="266"/>
            <ac:spMk id="2" creationId="{C9ED3780-1BD6-4436-A058-2CD60D04B2E4}"/>
          </ac:spMkLst>
        </pc:spChg>
        <pc:spChg chg="mod">
          <ac:chgData name="Nirmal Kumar" userId="58601f133634c1d1" providerId="LiveId" clId="{08308211-08EF-4EE9-B4F8-C0E7A400CD8F}" dt="2022-05-16T18:45:35.306" v="13" actId="2711"/>
          <ac:spMkLst>
            <pc:docMk/>
            <pc:sldMk cId="3632175818" sldId="266"/>
            <ac:spMk id="3" creationId="{F5F22197-DC36-4FB2-9DA9-D3A91B75B739}"/>
          </ac:spMkLst>
        </pc:spChg>
      </pc:sldChg>
      <pc:sldChg chg="addSp delSp modSp new mod">
        <pc:chgData name="Nirmal Kumar" userId="58601f133634c1d1" providerId="LiveId" clId="{08308211-08EF-4EE9-B4F8-C0E7A400CD8F}" dt="2022-05-24T16:18:06.984" v="1375" actId="120"/>
        <pc:sldMkLst>
          <pc:docMk/>
          <pc:sldMk cId="410366895" sldId="268"/>
        </pc:sldMkLst>
        <pc:spChg chg="del">
          <ac:chgData name="Nirmal Kumar" userId="58601f133634c1d1" providerId="LiveId" clId="{08308211-08EF-4EE9-B4F8-C0E7A400CD8F}" dt="2022-05-24T14:05:01.544" v="356" actId="478"/>
          <ac:spMkLst>
            <pc:docMk/>
            <pc:sldMk cId="410366895" sldId="268"/>
            <ac:spMk id="2" creationId="{080BE27C-4858-DFD8-BC45-965E81E63A4A}"/>
          </ac:spMkLst>
        </pc:spChg>
        <pc:spChg chg="add mod">
          <ac:chgData name="Nirmal Kumar" userId="58601f133634c1d1" providerId="LiveId" clId="{08308211-08EF-4EE9-B4F8-C0E7A400CD8F}" dt="2022-05-24T16:16:26.789" v="1365" actId="14100"/>
          <ac:spMkLst>
            <pc:docMk/>
            <pc:sldMk cId="410366895" sldId="268"/>
            <ac:spMk id="4" creationId="{A7C3CAB4-AD55-C250-3CC5-5A2CB61771C7}"/>
          </ac:spMkLst>
        </pc:spChg>
        <pc:spChg chg="add mod">
          <ac:chgData name="Nirmal Kumar" userId="58601f133634c1d1" providerId="LiveId" clId="{08308211-08EF-4EE9-B4F8-C0E7A400CD8F}" dt="2022-05-24T16:18:06.984" v="1375" actId="120"/>
          <ac:spMkLst>
            <pc:docMk/>
            <pc:sldMk cId="410366895" sldId="268"/>
            <ac:spMk id="5" creationId="{9354E796-8537-A15A-8DED-2273A259375A}"/>
          </ac:spMkLst>
        </pc:spChg>
      </pc:sldChg>
      <pc:sldChg chg="addSp modSp new del mod">
        <pc:chgData name="Nirmal Kumar" userId="58601f133634c1d1" providerId="LiveId" clId="{08308211-08EF-4EE9-B4F8-C0E7A400CD8F}" dt="2022-05-16T18:48:10.010" v="57" actId="47"/>
        <pc:sldMkLst>
          <pc:docMk/>
          <pc:sldMk cId="3475877501" sldId="268"/>
        </pc:sldMkLst>
        <pc:spChg chg="add mod">
          <ac:chgData name="Nirmal Kumar" userId="58601f133634c1d1" providerId="LiveId" clId="{08308211-08EF-4EE9-B4F8-C0E7A400CD8F}" dt="2022-05-16T18:48:01.381" v="56" actId="14100"/>
          <ac:spMkLst>
            <pc:docMk/>
            <pc:sldMk cId="3475877501" sldId="268"/>
            <ac:spMk id="4" creationId="{C90E0B84-9548-D301-E295-5AEAF97553A5}"/>
          </ac:spMkLst>
        </pc:spChg>
      </pc:sldChg>
      <pc:sldChg chg="addSp delSp modSp new mod">
        <pc:chgData name="Nirmal Kumar" userId="58601f133634c1d1" providerId="LiveId" clId="{08308211-08EF-4EE9-B4F8-C0E7A400CD8F}" dt="2022-05-24T16:18:02.906" v="1374" actId="120"/>
        <pc:sldMkLst>
          <pc:docMk/>
          <pc:sldMk cId="3109956389" sldId="269"/>
        </pc:sldMkLst>
        <pc:spChg chg="del">
          <ac:chgData name="Nirmal Kumar" userId="58601f133634c1d1" providerId="LiveId" clId="{08308211-08EF-4EE9-B4F8-C0E7A400CD8F}" dt="2022-05-24T15:12:38.117" v="744" actId="478"/>
          <ac:spMkLst>
            <pc:docMk/>
            <pc:sldMk cId="3109956389" sldId="269"/>
            <ac:spMk id="2" creationId="{DAD3A599-22D1-BCC3-6FF4-E59D92268BE5}"/>
          </ac:spMkLst>
        </pc:spChg>
        <pc:spChg chg="del">
          <ac:chgData name="Nirmal Kumar" userId="58601f133634c1d1" providerId="LiveId" clId="{08308211-08EF-4EE9-B4F8-C0E7A400CD8F}" dt="2022-05-24T16:02:25.077" v="1064" actId="478"/>
          <ac:spMkLst>
            <pc:docMk/>
            <pc:sldMk cId="3109956389" sldId="269"/>
            <ac:spMk id="3" creationId="{3DEF6D0E-A681-808F-973A-8B33F87D794C}"/>
          </ac:spMkLst>
        </pc:spChg>
        <pc:spChg chg="add del mod">
          <ac:chgData name="Nirmal Kumar" userId="58601f133634c1d1" providerId="LiveId" clId="{08308211-08EF-4EE9-B4F8-C0E7A400CD8F}" dt="2022-05-24T16:17:44.102" v="1371" actId="478"/>
          <ac:spMkLst>
            <pc:docMk/>
            <pc:sldMk cId="3109956389" sldId="269"/>
            <ac:spMk id="5" creationId="{0E214234-18B1-8670-7DB6-75FE65BF6A80}"/>
          </ac:spMkLst>
        </pc:spChg>
        <pc:spChg chg="add mod">
          <ac:chgData name="Nirmal Kumar" userId="58601f133634c1d1" providerId="LiveId" clId="{08308211-08EF-4EE9-B4F8-C0E7A400CD8F}" dt="2022-05-24T16:18:02.906" v="1374" actId="120"/>
          <ac:spMkLst>
            <pc:docMk/>
            <pc:sldMk cId="3109956389" sldId="269"/>
            <ac:spMk id="7" creationId="{2AF3C92E-A8B3-94C4-1E68-565B068A188D}"/>
          </ac:spMkLst>
        </pc:spChg>
      </pc:sldChg>
      <pc:sldChg chg="addSp delSp modSp new mod">
        <pc:chgData name="Nirmal Kumar" userId="58601f133634c1d1" providerId="LiveId" clId="{08308211-08EF-4EE9-B4F8-C0E7A400CD8F}" dt="2022-05-24T16:17:57.690" v="1373" actId="120"/>
        <pc:sldMkLst>
          <pc:docMk/>
          <pc:sldMk cId="3823210126" sldId="270"/>
        </pc:sldMkLst>
        <pc:spChg chg="del">
          <ac:chgData name="Nirmal Kumar" userId="58601f133634c1d1" providerId="LiveId" clId="{08308211-08EF-4EE9-B4F8-C0E7A400CD8F}" dt="2022-05-24T16:02:37.374" v="1066" actId="478"/>
          <ac:spMkLst>
            <pc:docMk/>
            <pc:sldMk cId="3823210126" sldId="270"/>
            <ac:spMk id="2" creationId="{D28D4A23-5D40-118C-0CF7-E7C087540786}"/>
          </ac:spMkLst>
        </pc:spChg>
        <pc:spChg chg="del">
          <ac:chgData name="Nirmal Kumar" userId="58601f133634c1d1" providerId="LiveId" clId="{08308211-08EF-4EE9-B4F8-C0E7A400CD8F}" dt="2022-05-24T16:02:38.550" v="1067" actId="478"/>
          <ac:spMkLst>
            <pc:docMk/>
            <pc:sldMk cId="3823210126" sldId="270"/>
            <ac:spMk id="3" creationId="{9286DD6D-E23D-7582-59EE-6AF911482899}"/>
          </ac:spMkLst>
        </pc:spChg>
        <pc:spChg chg="add del mod">
          <ac:chgData name="Nirmal Kumar" userId="58601f133634c1d1" providerId="LiveId" clId="{08308211-08EF-4EE9-B4F8-C0E7A400CD8F}" dt="2022-05-24T16:17:36.278" v="1369" actId="478"/>
          <ac:spMkLst>
            <pc:docMk/>
            <pc:sldMk cId="3823210126" sldId="270"/>
            <ac:spMk id="4" creationId="{36E85372-DA14-BCC0-259A-1507EDAB9D2B}"/>
          </ac:spMkLst>
        </pc:spChg>
        <pc:spChg chg="add mod">
          <ac:chgData name="Nirmal Kumar" userId="58601f133634c1d1" providerId="LiveId" clId="{08308211-08EF-4EE9-B4F8-C0E7A400CD8F}" dt="2022-05-24T16:17:57.690" v="1373" actId="120"/>
          <ac:spMkLst>
            <pc:docMk/>
            <pc:sldMk cId="3823210126" sldId="270"/>
            <ac:spMk id="5" creationId="{ED8751B5-5DC2-6B8B-DD2D-AFA27C72E087}"/>
          </ac:spMkLst>
        </pc:spChg>
      </pc:sldChg>
      <pc:sldChg chg="addSp delSp modSp new mod">
        <pc:chgData name="Nirmal Kumar" userId="58601f133634c1d1" providerId="LiveId" clId="{08308211-08EF-4EE9-B4F8-C0E7A400CD8F}" dt="2022-05-24T16:40:34.101" v="1510" actId="12"/>
        <pc:sldMkLst>
          <pc:docMk/>
          <pc:sldMk cId="2472716941" sldId="271"/>
        </pc:sldMkLst>
        <pc:spChg chg="del">
          <ac:chgData name="Nirmal Kumar" userId="58601f133634c1d1" providerId="LiveId" clId="{08308211-08EF-4EE9-B4F8-C0E7A400CD8F}" dt="2022-05-24T16:24:57.813" v="1377" actId="478"/>
          <ac:spMkLst>
            <pc:docMk/>
            <pc:sldMk cId="2472716941" sldId="271"/>
            <ac:spMk id="2" creationId="{40D5741C-7437-CA4A-A674-9704C0414A88}"/>
          </ac:spMkLst>
        </pc:spChg>
        <pc:spChg chg="del">
          <ac:chgData name="Nirmal Kumar" userId="58601f133634c1d1" providerId="LiveId" clId="{08308211-08EF-4EE9-B4F8-C0E7A400CD8F}" dt="2022-05-24T16:24:59.190" v="1378" actId="478"/>
          <ac:spMkLst>
            <pc:docMk/>
            <pc:sldMk cId="2472716941" sldId="271"/>
            <ac:spMk id="3" creationId="{EB9403C2-F2D8-2668-E940-4A3D4DB7EF8A}"/>
          </ac:spMkLst>
        </pc:spChg>
        <pc:spChg chg="add mod">
          <ac:chgData name="Nirmal Kumar" userId="58601f133634c1d1" providerId="LiveId" clId="{08308211-08EF-4EE9-B4F8-C0E7A400CD8F}" dt="2022-05-24T16:26:26.732" v="1392" actId="14100"/>
          <ac:spMkLst>
            <pc:docMk/>
            <pc:sldMk cId="2472716941" sldId="271"/>
            <ac:spMk id="5" creationId="{D24D3242-305A-C41C-A157-83F0DD877730}"/>
          </ac:spMkLst>
        </pc:spChg>
        <pc:spChg chg="add mod">
          <ac:chgData name="Nirmal Kumar" userId="58601f133634c1d1" providerId="LiveId" clId="{08308211-08EF-4EE9-B4F8-C0E7A400CD8F}" dt="2022-05-24T16:40:34.101" v="1510" actId="12"/>
          <ac:spMkLst>
            <pc:docMk/>
            <pc:sldMk cId="2472716941" sldId="271"/>
            <ac:spMk id="7" creationId="{9349E7DC-68D8-A66F-E76F-AF8B5DC46B8E}"/>
          </ac:spMkLst>
        </pc:spChg>
      </pc:sldChg>
      <pc:sldChg chg="addSp delSp modSp new mod">
        <pc:chgData name="Nirmal Kumar" userId="58601f133634c1d1" providerId="LiveId" clId="{08308211-08EF-4EE9-B4F8-C0E7A400CD8F}" dt="2022-05-24T16:45:04.645" v="1566" actId="20577"/>
        <pc:sldMkLst>
          <pc:docMk/>
          <pc:sldMk cId="3981720428" sldId="272"/>
        </pc:sldMkLst>
        <pc:spChg chg="del">
          <ac:chgData name="Nirmal Kumar" userId="58601f133634c1d1" providerId="LiveId" clId="{08308211-08EF-4EE9-B4F8-C0E7A400CD8F}" dt="2022-05-24T16:39:53.605" v="1498" actId="478"/>
          <ac:spMkLst>
            <pc:docMk/>
            <pc:sldMk cId="3981720428" sldId="272"/>
            <ac:spMk id="2" creationId="{E3429991-CBD4-0A6B-9C48-1E409BFC220B}"/>
          </ac:spMkLst>
        </pc:spChg>
        <pc:spChg chg="del">
          <ac:chgData name="Nirmal Kumar" userId="58601f133634c1d1" providerId="LiveId" clId="{08308211-08EF-4EE9-B4F8-C0E7A400CD8F}" dt="2022-05-24T16:39:54.597" v="1499" actId="478"/>
          <ac:spMkLst>
            <pc:docMk/>
            <pc:sldMk cId="3981720428" sldId="272"/>
            <ac:spMk id="3" creationId="{6E6007AC-3B56-66F1-971C-D61CF51B16E3}"/>
          </ac:spMkLst>
        </pc:spChg>
        <pc:spChg chg="add mod">
          <ac:chgData name="Nirmal Kumar" userId="58601f133634c1d1" providerId="LiveId" clId="{08308211-08EF-4EE9-B4F8-C0E7A400CD8F}" dt="2022-05-24T16:45:04.645" v="1566" actId="20577"/>
          <ac:spMkLst>
            <pc:docMk/>
            <pc:sldMk cId="3981720428" sldId="272"/>
            <ac:spMk id="5" creationId="{1660BC76-A834-BFEC-B5B4-2CD4398E9E65}"/>
          </ac:spMkLst>
        </pc:spChg>
      </pc:sldChg>
    </pc:docChg>
  </pc:docChgLst>
  <pc:docChgLst>
    <pc:chgData name="Nirmal Kumar" userId="58601f133634c1d1" providerId="LiveId" clId="{C6F09E5E-457B-4D98-AEB5-53A662CD2A43}"/>
    <pc:docChg chg="undo custSel addSld modSld">
      <pc:chgData name="Nirmal Kumar" userId="58601f133634c1d1" providerId="LiveId" clId="{C6F09E5E-457B-4D98-AEB5-53A662CD2A43}" dt="2022-04-12T15:04:53.920" v="30" actId="1038"/>
      <pc:docMkLst>
        <pc:docMk/>
      </pc:docMkLst>
      <pc:sldChg chg="modSp mod">
        <pc:chgData name="Nirmal Kumar" userId="58601f133634c1d1" providerId="LiveId" clId="{C6F09E5E-457B-4D98-AEB5-53A662CD2A43}" dt="2022-04-12T15:04:53.920" v="30" actId="1038"/>
        <pc:sldMkLst>
          <pc:docMk/>
          <pc:sldMk cId="1883836176" sldId="256"/>
        </pc:sldMkLst>
        <pc:spChg chg="mod">
          <ac:chgData name="Nirmal Kumar" userId="58601f133634c1d1" providerId="LiveId" clId="{C6F09E5E-457B-4D98-AEB5-53A662CD2A43}" dt="2022-04-12T15:04:53.920" v="30" actId="1038"/>
          <ac:spMkLst>
            <pc:docMk/>
            <pc:sldMk cId="1883836176" sldId="256"/>
            <ac:spMk id="22" creationId="{115C523A-AC40-4CBA-9DF4-B287ED32185D}"/>
          </ac:spMkLst>
        </pc:spChg>
      </pc:sldChg>
      <pc:sldChg chg="modSp add mod">
        <pc:chgData name="Nirmal Kumar" userId="58601f133634c1d1" providerId="LiveId" clId="{C6F09E5E-457B-4D98-AEB5-53A662CD2A43}" dt="2022-04-12T15:02:45.022" v="13" actId="123"/>
        <pc:sldMkLst>
          <pc:docMk/>
          <pc:sldMk cId="3542922338" sldId="257"/>
        </pc:sldMkLst>
        <pc:spChg chg="mod">
          <ac:chgData name="Nirmal Kumar" userId="58601f133634c1d1" providerId="LiveId" clId="{C6F09E5E-457B-4D98-AEB5-53A662CD2A43}" dt="2022-04-12T15:02:45.022" v="13" actId="123"/>
          <ac:spMkLst>
            <pc:docMk/>
            <pc:sldMk cId="3542922338" sldId="257"/>
            <ac:spMk id="2" creationId="{FF1253BF-25EB-4E05-9647-1D41209EC4BC}"/>
          </ac:spMkLst>
        </pc:spChg>
        <pc:spChg chg="mod">
          <ac:chgData name="Nirmal Kumar" userId="58601f133634c1d1" providerId="LiveId" clId="{C6F09E5E-457B-4D98-AEB5-53A662CD2A43}" dt="2022-04-12T15:02:45.022" v="13" actId="123"/>
          <ac:spMkLst>
            <pc:docMk/>
            <pc:sldMk cId="3542922338" sldId="257"/>
            <ac:spMk id="4" creationId="{6D8F43A6-FD3D-4771-92BA-62E95CE9B4F4}"/>
          </ac:spMkLst>
        </pc:spChg>
        <pc:spChg chg="mod">
          <ac:chgData name="Nirmal Kumar" userId="58601f133634c1d1" providerId="LiveId" clId="{C6F09E5E-457B-4D98-AEB5-53A662CD2A43}" dt="2022-04-12T15:02:45.022" v="13" actId="123"/>
          <ac:spMkLst>
            <pc:docMk/>
            <pc:sldMk cId="3542922338" sldId="257"/>
            <ac:spMk id="5" creationId="{5E078577-DEEB-4DAF-84A2-31896B2B4C85}"/>
          </ac:spMkLst>
        </pc:spChg>
        <pc:spChg chg="mod">
          <ac:chgData name="Nirmal Kumar" userId="58601f133634c1d1" providerId="LiveId" clId="{C6F09E5E-457B-4D98-AEB5-53A662CD2A43}" dt="2022-04-12T15:02:45.022" v="13" actId="123"/>
          <ac:spMkLst>
            <pc:docMk/>
            <pc:sldMk cId="3542922338" sldId="257"/>
            <ac:spMk id="6" creationId="{6A4519D5-1E22-47AB-BEA9-9A8BD6FA13AC}"/>
          </ac:spMkLst>
        </pc:spChg>
        <pc:spChg chg="mod">
          <ac:chgData name="Nirmal Kumar" userId="58601f133634c1d1" providerId="LiveId" clId="{C6F09E5E-457B-4D98-AEB5-53A662CD2A43}" dt="2022-04-12T15:02:45.022" v="13" actId="123"/>
          <ac:spMkLst>
            <pc:docMk/>
            <pc:sldMk cId="3542922338" sldId="257"/>
            <ac:spMk id="7" creationId="{06CACDCD-B6C5-4BFF-AFB8-9D39EBD5B16A}"/>
          </ac:spMkLst>
        </pc:spChg>
        <pc:spChg chg="mod">
          <ac:chgData name="Nirmal Kumar" userId="58601f133634c1d1" providerId="LiveId" clId="{C6F09E5E-457B-4D98-AEB5-53A662CD2A43}" dt="2022-04-12T15:02:45.022" v="13" actId="123"/>
          <ac:spMkLst>
            <pc:docMk/>
            <pc:sldMk cId="3542922338" sldId="257"/>
            <ac:spMk id="8" creationId="{B101EAFC-B8D9-4ECF-98C7-00CE54CB03C2}"/>
          </ac:spMkLst>
        </pc:spChg>
        <pc:spChg chg="mod">
          <ac:chgData name="Nirmal Kumar" userId="58601f133634c1d1" providerId="LiveId" clId="{C6F09E5E-457B-4D98-AEB5-53A662CD2A43}" dt="2022-04-12T15:02:45.022" v="13" actId="123"/>
          <ac:spMkLst>
            <pc:docMk/>
            <pc:sldMk cId="3542922338" sldId="257"/>
            <ac:spMk id="9" creationId="{016F5A92-DABE-4ACA-AA6F-33D61EAF349B}"/>
          </ac:spMkLst>
        </pc:spChg>
        <pc:spChg chg="mod">
          <ac:chgData name="Nirmal Kumar" userId="58601f133634c1d1" providerId="LiveId" clId="{C6F09E5E-457B-4D98-AEB5-53A662CD2A43}" dt="2022-04-12T15:02:45.022" v="13" actId="123"/>
          <ac:spMkLst>
            <pc:docMk/>
            <pc:sldMk cId="3542922338" sldId="257"/>
            <ac:spMk id="10" creationId="{2B0D8DD3-F488-4D4C-B034-8E1CCA4674E0}"/>
          </ac:spMkLst>
        </pc:spChg>
        <pc:spChg chg="mod">
          <ac:chgData name="Nirmal Kumar" userId="58601f133634c1d1" providerId="LiveId" clId="{C6F09E5E-457B-4D98-AEB5-53A662CD2A43}" dt="2022-04-12T15:02:45.022" v="13" actId="123"/>
          <ac:spMkLst>
            <pc:docMk/>
            <pc:sldMk cId="3542922338" sldId="257"/>
            <ac:spMk id="12" creationId="{B197B134-E3B1-46B1-B5E5-990A8CB0B3AF}"/>
          </ac:spMkLst>
        </pc:spChg>
        <pc:spChg chg="mod">
          <ac:chgData name="Nirmal Kumar" userId="58601f133634c1d1" providerId="LiveId" clId="{C6F09E5E-457B-4D98-AEB5-53A662CD2A43}" dt="2022-04-12T15:02:45.022" v="13" actId="123"/>
          <ac:spMkLst>
            <pc:docMk/>
            <pc:sldMk cId="3542922338" sldId="257"/>
            <ac:spMk id="13" creationId="{A129F9DC-BE1A-4B1B-821B-ACC7310ED95E}"/>
          </ac:spMkLst>
        </pc:spChg>
        <pc:spChg chg="mod">
          <ac:chgData name="Nirmal Kumar" userId="58601f133634c1d1" providerId="LiveId" clId="{C6F09E5E-457B-4D98-AEB5-53A662CD2A43}" dt="2022-04-12T15:02:45.022" v="13" actId="123"/>
          <ac:spMkLst>
            <pc:docMk/>
            <pc:sldMk cId="3542922338" sldId="257"/>
            <ac:spMk id="16" creationId="{B38AEA56-4975-43A2-8C97-240B2B49894C}"/>
          </ac:spMkLst>
        </pc:spChg>
        <pc:spChg chg="mod">
          <ac:chgData name="Nirmal Kumar" userId="58601f133634c1d1" providerId="LiveId" clId="{C6F09E5E-457B-4D98-AEB5-53A662CD2A43}" dt="2022-04-12T15:02:45.022" v="13" actId="123"/>
          <ac:spMkLst>
            <pc:docMk/>
            <pc:sldMk cId="3542922338" sldId="257"/>
            <ac:spMk id="26" creationId="{937B3D23-139A-4675-B887-B8A00938C42B}"/>
          </ac:spMkLst>
        </pc:spChg>
        <pc:spChg chg="mod">
          <ac:chgData name="Nirmal Kumar" userId="58601f133634c1d1" providerId="LiveId" clId="{C6F09E5E-457B-4D98-AEB5-53A662CD2A43}" dt="2022-04-12T15:02:45.022" v="13" actId="123"/>
          <ac:spMkLst>
            <pc:docMk/>
            <pc:sldMk cId="3542922338" sldId="257"/>
            <ac:spMk id="28" creationId="{454D4C91-1DF2-419B-B2DD-131EB33C9D42}"/>
          </ac:spMkLst>
        </pc:spChg>
        <pc:spChg chg="mod">
          <ac:chgData name="Nirmal Kumar" userId="58601f133634c1d1" providerId="LiveId" clId="{C6F09E5E-457B-4D98-AEB5-53A662CD2A43}" dt="2022-04-12T15:02:45.022" v="13" actId="123"/>
          <ac:spMkLst>
            <pc:docMk/>
            <pc:sldMk cId="3542922338" sldId="257"/>
            <ac:spMk id="29" creationId="{43D261AE-DB88-49B8-81BE-753D855F3C33}"/>
          </ac:spMkLst>
        </pc:spChg>
      </pc:sldChg>
      <pc:sldChg chg="modSp add mod">
        <pc:chgData name="Nirmal Kumar" userId="58601f133634c1d1" providerId="LiveId" clId="{C6F09E5E-457B-4D98-AEB5-53A662CD2A43}" dt="2022-04-12T15:03:03.250" v="14" actId="123"/>
        <pc:sldMkLst>
          <pc:docMk/>
          <pc:sldMk cId="1220588656" sldId="258"/>
        </pc:sldMkLst>
        <pc:spChg chg="mod">
          <ac:chgData name="Nirmal Kumar" userId="58601f133634c1d1" providerId="LiveId" clId="{C6F09E5E-457B-4D98-AEB5-53A662CD2A43}" dt="2022-04-12T15:03:03.250" v="14" actId="123"/>
          <ac:spMkLst>
            <pc:docMk/>
            <pc:sldMk cId="1220588656" sldId="258"/>
            <ac:spMk id="2" creationId="{98E6595B-83B0-46BA-BD89-4491E4CE3139}"/>
          </ac:spMkLst>
        </pc:spChg>
        <pc:spChg chg="mod">
          <ac:chgData name="Nirmal Kumar" userId="58601f133634c1d1" providerId="LiveId" clId="{C6F09E5E-457B-4D98-AEB5-53A662CD2A43}" dt="2022-04-12T15:03:03.250" v="14" actId="123"/>
          <ac:spMkLst>
            <pc:docMk/>
            <pc:sldMk cId="1220588656" sldId="258"/>
            <ac:spMk id="5" creationId="{776E8893-2BF2-43B5-9054-56314E6F4865}"/>
          </ac:spMkLst>
        </pc:spChg>
      </pc:sldChg>
      <pc:sldChg chg="modSp add mod">
        <pc:chgData name="Nirmal Kumar" userId="58601f133634c1d1" providerId="LiveId" clId="{C6F09E5E-457B-4D98-AEB5-53A662CD2A43}" dt="2022-04-12T15:03:12.164" v="15" actId="123"/>
        <pc:sldMkLst>
          <pc:docMk/>
          <pc:sldMk cId="1133524728" sldId="259"/>
        </pc:sldMkLst>
        <pc:spChg chg="mod">
          <ac:chgData name="Nirmal Kumar" userId="58601f133634c1d1" providerId="LiveId" clId="{C6F09E5E-457B-4D98-AEB5-53A662CD2A43}" dt="2022-04-12T15:03:12.164" v="15" actId="123"/>
          <ac:spMkLst>
            <pc:docMk/>
            <pc:sldMk cId="1133524728" sldId="259"/>
            <ac:spMk id="2" creationId="{53AB0CA0-4D3C-438F-8F88-7E320794820A}"/>
          </ac:spMkLst>
        </pc:spChg>
        <pc:spChg chg="mod">
          <ac:chgData name="Nirmal Kumar" userId="58601f133634c1d1" providerId="LiveId" clId="{C6F09E5E-457B-4D98-AEB5-53A662CD2A43}" dt="2022-04-12T15:03:12.164" v="15" actId="123"/>
          <ac:spMkLst>
            <pc:docMk/>
            <pc:sldMk cId="1133524728" sldId="259"/>
            <ac:spMk id="6" creationId="{98C72EB7-F78C-4496-BBEF-DF780563434E}"/>
          </ac:spMkLst>
        </pc:spChg>
        <pc:spChg chg="mod">
          <ac:chgData name="Nirmal Kumar" userId="58601f133634c1d1" providerId="LiveId" clId="{C6F09E5E-457B-4D98-AEB5-53A662CD2A43}" dt="2022-04-12T15:03:12.164" v="15" actId="123"/>
          <ac:spMkLst>
            <pc:docMk/>
            <pc:sldMk cId="1133524728" sldId="259"/>
            <ac:spMk id="7" creationId="{F8EDE63E-D40C-4B2A-9000-5B61D2BABA79}"/>
          </ac:spMkLst>
        </pc:spChg>
      </pc:sldChg>
      <pc:sldChg chg="modSp add mod">
        <pc:chgData name="Nirmal Kumar" userId="58601f133634c1d1" providerId="LiveId" clId="{C6F09E5E-457B-4D98-AEB5-53A662CD2A43}" dt="2022-04-12T15:03:20.344" v="16" actId="123"/>
        <pc:sldMkLst>
          <pc:docMk/>
          <pc:sldMk cId="1896146837" sldId="260"/>
        </pc:sldMkLst>
        <pc:spChg chg="mod">
          <ac:chgData name="Nirmal Kumar" userId="58601f133634c1d1" providerId="LiveId" clId="{C6F09E5E-457B-4D98-AEB5-53A662CD2A43}" dt="2022-04-12T15:03:20.344" v="16" actId="123"/>
          <ac:spMkLst>
            <pc:docMk/>
            <pc:sldMk cId="1896146837" sldId="260"/>
            <ac:spMk id="3" creationId="{368BA98E-8544-45B8-96D1-AE3B483ABBA9}"/>
          </ac:spMkLst>
        </pc:spChg>
        <pc:spChg chg="mod">
          <ac:chgData name="Nirmal Kumar" userId="58601f133634c1d1" providerId="LiveId" clId="{C6F09E5E-457B-4D98-AEB5-53A662CD2A43}" dt="2022-04-12T15:03:20.344" v="16" actId="123"/>
          <ac:spMkLst>
            <pc:docMk/>
            <pc:sldMk cId="1896146837" sldId="260"/>
            <ac:spMk id="5" creationId="{60F6D62E-9BFE-4A8F-A588-018CFA27C3A5}"/>
          </ac:spMkLst>
        </pc:spChg>
        <pc:spChg chg="mod">
          <ac:chgData name="Nirmal Kumar" userId="58601f133634c1d1" providerId="LiveId" clId="{C6F09E5E-457B-4D98-AEB5-53A662CD2A43}" dt="2022-04-12T15:03:20.344" v="16" actId="123"/>
          <ac:spMkLst>
            <pc:docMk/>
            <pc:sldMk cId="1896146837" sldId="260"/>
            <ac:spMk id="6" creationId="{81F6862E-ED08-4B8A-A4C8-E62401598901}"/>
          </ac:spMkLst>
        </pc:spChg>
      </pc:sldChg>
      <pc:sldChg chg="modSp add mod">
        <pc:chgData name="Nirmal Kumar" userId="58601f133634c1d1" providerId="LiveId" clId="{C6F09E5E-457B-4D98-AEB5-53A662CD2A43}" dt="2022-04-12T15:03:30.136" v="17" actId="123"/>
        <pc:sldMkLst>
          <pc:docMk/>
          <pc:sldMk cId="1900259583" sldId="261"/>
        </pc:sldMkLst>
        <pc:spChg chg="mod">
          <ac:chgData name="Nirmal Kumar" userId="58601f133634c1d1" providerId="LiveId" clId="{C6F09E5E-457B-4D98-AEB5-53A662CD2A43}" dt="2022-04-12T15:03:30.136" v="17" actId="123"/>
          <ac:spMkLst>
            <pc:docMk/>
            <pc:sldMk cId="1900259583" sldId="261"/>
            <ac:spMk id="2" creationId="{640B5EBE-BC58-4BE9-99B4-75345A07E197}"/>
          </ac:spMkLst>
        </pc:spChg>
        <pc:spChg chg="mod">
          <ac:chgData name="Nirmal Kumar" userId="58601f133634c1d1" providerId="LiveId" clId="{C6F09E5E-457B-4D98-AEB5-53A662CD2A43}" dt="2022-04-12T15:03:30.136" v="17" actId="123"/>
          <ac:spMkLst>
            <pc:docMk/>
            <pc:sldMk cId="1900259583" sldId="261"/>
            <ac:spMk id="3" creationId="{5B9F8FC6-F588-4A36-A5A7-CC74DB141DF3}"/>
          </ac:spMkLst>
        </pc:spChg>
        <pc:spChg chg="mod">
          <ac:chgData name="Nirmal Kumar" userId="58601f133634c1d1" providerId="LiveId" clId="{C6F09E5E-457B-4D98-AEB5-53A662CD2A43}" dt="2022-04-12T15:03:30.136" v="17" actId="123"/>
          <ac:spMkLst>
            <pc:docMk/>
            <pc:sldMk cId="1900259583" sldId="261"/>
            <ac:spMk id="4" creationId="{4EB2C382-33AF-45D9-95CC-7E7CC7227298}"/>
          </ac:spMkLst>
        </pc:spChg>
        <pc:spChg chg="mod">
          <ac:chgData name="Nirmal Kumar" userId="58601f133634c1d1" providerId="LiveId" clId="{C6F09E5E-457B-4D98-AEB5-53A662CD2A43}" dt="2022-04-12T15:03:30.136" v="17" actId="123"/>
          <ac:spMkLst>
            <pc:docMk/>
            <pc:sldMk cId="1900259583" sldId="261"/>
            <ac:spMk id="5" creationId="{198F8A0F-7057-4249-83D4-F63AF89BCC31}"/>
          </ac:spMkLst>
        </pc:spChg>
        <pc:spChg chg="mod">
          <ac:chgData name="Nirmal Kumar" userId="58601f133634c1d1" providerId="LiveId" clId="{C6F09E5E-457B-4D98-AEB5-53A662CD2A43}" dt="2022-04-12T15:03:30.136" v="17" actId="123"/>
          <ac:spMkLst>
            <pc:docMk/>
            <pc:sldMk cId="1900259583" sldId="261"/>
            <ac:spMk id="6" creationId="{184B2F67-7F22-4BB7-AF78-3260D05555E5}"/>
          </ac:spMkLst>
        </pc:spChg>
        <pc:spChg chg="mod">
          <ac:chgData name="Nirmal Kumar" userId="58601f133634c1d1" providerId="LiveId" clId="{C6F09E5E-457B-4D98-AEB5-53A662CD2A43}" dt="2022-04-12T15:03:30.136" v="17" actId="123"/>
          <ac:spMkLst>
            <pc:docMk/>
            <pc:sldMk cId="1900259583" sldId="261"/>
            <ac:spMk id="10" creationId="{878B8BF2-2634-4183-AAD5-B521DE30C741}"/>
          </ac:spMkLst>
        </pc:spChg>
      </pc:sldChg>
      <pc:sldChg chg="modSp add mod">
        <pc:chgData name="Nirmal Kumar" userId="58601f133634c1d1" providerId="LiveId" clId="{C6F09E5E-457B-4D98-AEB5-53A662CD2A43}" dt="2022-04-12T15:03:41.456" v="18" actId="123"/>
        <pc:sldMkLst>
          <pc:docMk/>
          <pc:sldMk cId="3339493393" sldId="262"/>
        </pc:sldMkLst>
        <pc:spChg chg="mod">
          <ac:chgData name="Nirmal Kumar" userId="58601f133634c1d1" providerId="LiveId" clId="{C6F09E5E-457B-4D98-AEB5-53A662CD2A43}" dt="2022-04-12T15:03:41.456" v="18" actId="123"/>
          <ac:spMkLst>
            <pc:docMk/>
            <pc:sldMk cId="3339493393" sldId="262"/>
            <ac:spMk id="3" creationId="{D70478B2-6486-4EE5-B7BB-3B7500F1CF86}"/>
          </ac:spMkLst>
        </pc:spChg>
        <pc:spChg chg="mod">
          <ac:chgData name="Nirmal Kumar" userId="58601f133634c1d1" providerId="LiveId" clId="{C6F09E5E-457B-4D98-AEB5-53A662CD2A43}" dt="2022-04-12T15:03:41.456" v="18" actId="123"/>
          <ac:spMkLst>
            <pc:docMk/>
            <pc:sldMk cId="3339493393" sldId="262"/>
            <ac:spMk id="4" creationId="{F3DC1060-EE60-4846-A8CC-7642B949150F}"/>
          </ac:spMkLst>
        </pc:spChg>
      </pc:sldChg>
      <pc:sldChg chg="add">
        <pc:chgData name="Nirmal Kumar" userId="58601f133634c1d1" providerId="LiveId" clId="{C6F09E5E-457B-4D98-AEB5-53A662CD2A43}" dt="2022-04-12T14:58:57.240" v="1"/>
        <pc:sldMkLst>
          <pc:docMk/>
          <pc:sldMk cId="3119162459" sldId="263"/>
        </pc:sldMkLst>
      </pc:sldChg>
      <pc:sldChg chg="modSp add mod">
        <pc:chgData name="Nirmal Kumar" userId="58601f133634c1d1" providerId="LiveId" clId="{C6F09E5E-457B-4D98-AEB5-53A662CD2A43}" dt="2022-04-12T15:03:53.050" v="19" actId="123"/>
        <pc:sldMkLst>
          <pc:docMk/>
          <pc:sldMk cId="2875697446" sldId="264"/>
        </pc:sldMkLst>
        <pc:spChg chg="mod">
          <ac:chgData name="Nirmal Kumar" userId="58601f133634c1d1" providerId="LiveId" clId="{C6F09E5E-457B-4D98-AEB5-53A662CD2A43}" dt="2022-04-12T15:03:53.050" v="19" actId="123"/>
          <ac:spMkLst>
            <pc:docMk/>
            <pc:sldMk cId="2875697446" sldId="264"/>
            <ac:spMk id="2" creationId="{CD1FA55C-D575-45C2-AFB0-1FE84B7EFA8B}"/>
          </ac:spMkLst>
        </pc:spChg>
        <pc:spChg chg="mod">
          <ac:chgData name="Nirmal Kumar" userId="58601f133634c1d1" providerId="LiveId" clId="{C6F09E5E-457B-4D98-AEB5-53A662CD2A43}" dt="2022-04-12T15:03:53.050" v="19" actId="123"/>
          <ac:spMkLst>
            <pc:docMk/>
            <pc:sldMk cId="2875697446" sldId="264"/>
            <ac:spMk id="3" creationId="{ED343FEE-62E9-4D8D-8CC8-ED01D14168E3}"/>
          </ac:spMkLst>
        </pc:spChg>
      </pc:sldChg>
      <pc:sldChg chg="add">
        <pc:chgData name="Nirmal Kumar" userId="58601f133634c1d1" providerId="LiveId" clId="{C6F09E5E-457B-4D98-AEB5-53A662CD2A43}" dt="2022-04-12T14:58:57.240" v="1"/>
        <pc:sldMkLst>
          <pc:docMk/>
          <pc:sldMk cId="3287722973" sldId="265"/>
        </pc:sldMkLst>
      </pc:sldChg>
      <pc:sldChg chg="modSp add mod">
        <pc:chgData name="Nirmal Kumar" userId="58601f133634c1d1" providerId="LiveId" clId="{C6F09E5E-457B-4D98-AEB5-53A662CD2A43}" dt="2022-04-12T15:04:05.033" v="20" actId="123"/>
        <pc:sldMkLst>
          <pc:docMk/>
          <pc:sldMk cId="3632175818" sldId="266"/>
        </pc:sldMkLst>
        <pc:spChg chg="mod">
          <ac:chgData name="Nirmal Kumar" userId="58601f133634c1d1" providerId="LiveId" clId="{C6F09E5E-457B-4D98-AEB5-53A662CD2A43}" dt="2022-04-12T15:04:05.033" v="20" actId="123"/>
          <ac:spMkLst>
            <pc:docMk/>
            <pc:sldMk cId="3632175818" sldId="266"/>
            <ac:spMk id="2" creationId="{C9ED3780-1BD6-4436-A058-2CD60D04B2E4}"/>
          </ac:spMkLst>
        </pc:spChg>
        <pc:spChg chg="mod">
          <ac:chgData name="Nirmal Kumar" userId="58601f133634c1d1" providerId="LiveId" clId="{C6F09E5E-457B-4D98-AEB5-53A662CD2A43}" dt="2022-04-12T15:04:05.033" v="20" actId="123"/>
          <ac:spMkLst>
            <pc:docMk/>
            <pc:sldMk cId="3632175818" sldId="266"/>
            <ac:spMk id="3" creationId="{F5F22197-DC36-4FB2-9DA9-D3A91B75B739}"/>
          </ac:spMkLst>
        </pc:spChg>
      </pc:sldChg>
      <pc:sldChg chg="add">
        <pc:chgData name="Nirmal Kumar" userId="58601f133634c1d1" providerId="LiveId" clId="{C6F09E5E-457B-4D98-AEB5-53A662CD2A43}" dt="2022-04-12T14:59:14.017" v="2"/>
        <pc:sldMkLst>
          <pc:docMk/>
          <pc:sldMk cId="3109234844"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6/22/2022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8A70FD8-BBC7-451B-8385-4AC3A113950F}" type="slidenum">
              <a:rPr lang="en-IN" smtClean="0"/>
              <a:t>1</a:t>
            </a:fld>
            <a:endParaRPr lang="en-IN"/>
          </a:p>
        </p:txBody>
      </p:sp>
    </p:spTree>
    <p:extLst>
      <p:ext uri="{BB962C8B-B14F-4D97-AF65-F5344CB8AC3E}">
        <p14:creationId xmlns:p14="http://schemas.microsoft.com/office/powerpoint/2010/main" val="2767121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4A4B98-474D-4202-87EE-BADECC430D1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465DEC-596D-40D2-94C4-C1B48F09C1B3}"/>
              </a:ext>
            </a:extLst>
          </p:cNvPr>
          <p:cNvSpPr>
            <a:spLocks noGrp="1"/>
          </p:cNvSpPr>
          <p:nvPr>
            <p:ph type="sldNum" sz="quarter" idx="12"/>
          </p:nvPr>
        </p:nvSpPr>
        <p:spPr/>
        <p:txBody>
          <a:bodyPr/>
          <a:lstStyle/>
          <a:p>
            <a:fld id="{F626C980-E5FA-49C7-9F80-AFDF18F4D17A}" type="slidenum">
              <a:rPr lang="en-IN" smtClean="0"/>
              <a:t>‹#›</a:t>
            </a:fld>
            <a:endParaRPr lang="en-IN"/>
          </a:p>
        </p:txBody>
      </p:sp>
    </p:spTree>
    <p:extLst>
      <p:ext uri="{BB962C8B-B14F-4D97-AF65-F5344CB8AC3E}">
        <p14:creationId xmlns:p14="http://schemas.microsoft.com/office/powerpoint/2010/main" val="4073405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hyperlink" Target="https://bookauthority.org/author/Arun-Kumar" TargetMode="External"/><Relationship Id="rId3" Type="http://schemas.openxmlformats.org/officeDocument/2006/relationships/hyperlink" Target="https://www.amazon.com/Machine-Learning-Dummies-John-Mueller/dp/1119245516/" TargetMode="External"/><Relationship Id="rId7" Type="http://schemas.openxmlformats.org/officeDocument/2006/relationships/hyperlink" Target="https://bookauthority.org/author/Mr.-Tony-V-Robinson" TargetMode="External"/><Relationship Id="rId2" Type="http://schemas.openxmlformats.org/officeDocument/2006/relationships/hyperlink" Target="https://www.amazon.com/Artificial-Intelligence-Approach-ARTIFICIAL-INTELLIGENCE/dp/B008NYIYZS/" TargetMode="External"/><Relationship Id="rId1" Type="http://schemas.openxmlformats.org/officeDocument/2006/relationships/slideLayout" Target="../slideLayouts/slideLayout22.xml"/><Relationship Id="rId6" Type="http://schemas.openxmlformats.org/officeDocument/2006/relationships/hyperlink" Target="https://www.amazon.com/Artificial-Intelligence-Humans-Fundamental-Algorithms/dp/1493682229" TargetMode="External"/><Relationship Id="rId5" Type="http://schemas.openxmlformats.org/officeDocument/2006/relationships/hyperlink" Target="https://www.amazon.com/Hundred-Page-Machine-Learning-Book/dp/199957950X" TargetMode="External"/><Relationship Id="rId4" Type="http://schemas.openxmlformats.org/officeDocument/2006/relationships/hyperlink" Target="https://www.amazon.com/Machine-Learning-Press-Essential-Knowledge/dp/0262529513" TargetMode="External"/><Relationship Id="rId9" Type="http://schemas.openxmlformats.org/officeDocument/2006/relationships/hyperlink" Target="data:image/svg+xml,%3csvg%20xmln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C63582-434E-4120-ACD2-A88D7424C8C7}"/>
              </a:ext>
            </a:extLst>
          </p:cNvPr>
          <p:cNvPicPr>
            <a:picLocks noChangeAspect="1"/>
          </p:cNvPicPr>
          <p:nvPr/>
        </p:nvPicPr>
        <p:blipFill rotWithShape="1">
          <a:blip r:embed="rId3">
            <a:extLst>
              <a:ext uri="{28A0092B-C50C-407E-A947-70E740481C1C}">
                <a14:useLocalDpi xmlns:a14="http://schemas.microsoft.com/office/drawing/2010/main" val="0"/>
              </a:ext>
            </a:extLst>
          </a:blip>
          <a:srcRect t="11390" r="75139" b="16012"/>
          <a:stretch/>
        </p:blipFill>
        <p:spPr>
          <a:xfrm>
            <a:off x="-51371" y="-358"/>
            <a:ext cx="2219218" cy="2035145"/>
          </a:xfrm>
          <a:prstGeom prst="rect">
            <a:avLst/>
          </a:prstGeom>
          <a:effectLst>
            <a:glow rad="63500">
              <a:schemeClr val="accent6">
                <a:satMod val="175000"/>
                <a:alpha val="40000"/>
              </a:schemeClr>
            </a:glow>
          </a:effectLst>
        </p:spPr>
      </p:pic>
      <p:sp>
        <p:nvSpPr>
          <p:cNvPr id="5" name="TextBox 4">
            <a:extLst>
              <a:ext uri="{FF2B5EF4-FFF2-40B4-BE49-F238E27FC236}">
                <a16:creationId xmlns:a16="http://schemas.microsoft.com/office/drawing/2014/main" id="{5E078577-DEEB-4DAF-84A2-31896B2B4C85}"/>
              </a:ext>
            </a:extLst>
          </p:cNvPr>
          <p:cNvSpPr txBox="1"/>
          <p:nvPr/>
        </p:nvSpPr>
        <p:spPr>
          <a:xfrm>
            <a:off x="3018030" y="185203"/>
            <a:ext cx="8489024" cy="584775"/>
          </a:xfrm>
          <a:prstGeom prst="rect">
            <a:avLst/>
          </a:prstGeom>
          <a:noFill/>
          <a:effectLst>
            <a:outerShdw blurRad="50800" dist="38100" dir="8100000" algn="tr" rotWithShape="0">
              <a:prstClr val="black">
                <a:alpha val="40000"/>
              </a:prstClr>
            </a:outerShdw>
          </a:effectLst>
        </p:spPr>
        <p:txBody>
          <a:bodyPr wrap="square">
            <a:spAutoFit/>
          </a:bodyPr>
          <a:lstStyle/>
          <a:p>
            <a:r>
              <a:rPr lang="en-IN" sz="3200" dirty="0">
                <a:solidFill>
                  <a:srgbClr val="202124"/>
                </a:solidFill>
                <a:effectLst>
                  <a:outerShdw blurRad="38100" dist="38100" dir="2700000" algn="tl">
                    <a:srgbClr val="000000">
                      <a:alpha val="43137"/>
                    </a:srgbClr>
                  </a:outerShdw>
                </a:effectLst>
                <a:latin typeface="Franklin Gothic Medium" panose="020B0603020102020204" pitchFamily="34" charset="0"/>
              </a:rPr>
              <a:t>PANIMALAR INSTITUTE OF TECHNOLOGY</a:t>
            </a:r>
            <a:endParaRPr lang="en-IN" sz="3200" dirty="0">
              <a:effectLst>
                <a:outerShdw blurRad="38100" dist="38100" dir="2700000" algn="tl">
                  <a:srgbClr val="000000">
                    <a:alpha val="43137"/>
                  </a:srgbClr>
                </a:outerShdw>
              </a:effectLst>
              <a:latin typeface="Franklin Gothic Medium" panose="020B0603020102020204" pitchFamily="34" charset="0"/>
            </a:endParaRPr>
          </a:p>
        </p:txBody>
      </p:sp>
      <p:sp>
        <p:nvSpPr>
          <p:cNvPr id="6" name="TextBox 5">
            <a:extLst>
              <a:ext uri="{FF2B5EF4-FFF2-40B4-BE49-F238E27FC236}">
                <a16:creationId xmlns:a16="http://schemas.microsoft.com/office/drawing/2014/main" id="{6A4519D5-1E22-47AB-BEA9-9A8BD6FA13AC}"/>
              </a:ext>
            </a:extLst>
          </p:cNvPr>
          <p:cNvSpPr txBox="1"/>
          <p:nvPr/>
        </p:nvSpPr>
        <p:spPr>
          <a:xfrm>
            <a:off x="4866529" y="595237"/>
            <a:ext cx="6818194" cy="523220"/>
          </a:xfrm>
          <a:prstGeom prst="rect">
            <a:avLst/>
          </a:prstGeom>
          <a:noFill/>
        </p:spPr>
        <p:txBody>
          <a:bodyPr wrap="square" rtlCol="0">
            <a:spAutoFit/>
          </a:bodyPr>
          <a:lstStyle/>
          <a:p>
            <a:r>
              <a:rPr lang="en-US" sz="2800" dirty="0" err="1"/>
              <a:t>Jaisakthi</a:t>
            </a:r>
            <a:r>
              <a:rPr lang="en-US" sz="2800" dirty="0"/>
              <a:t> Educational Trust</a:t>
            </a:r>
            <a:endParaRPr lang="en-IN" sz="2800" dirty="0"/>
          </a:p>
        </p:txBody>
      </p:sp>
      <p:sp>
        <p:nvSpPr>
          <p:cNvPr id="7" name="TextBox 6">
            <a:extLst>
              <a:ext uri="{FF2B5EF4-FFF2-40B4-BE49-F238E27FC236}">
                <a16:creationId xmlns:a16="http://schemas.microsoft.com/office/drawing/2014/main" id="{06CACDCD-B6C5-4BFF-AFB8-9D39EBD5B16A}"/>
              </a:ext>
            </a:extLst>
          </p:cNvPr>
          <p:cNvSpPr txBox="1"/>
          <p:nvPr/>
        </p:nvSpPr>
        <p:spPr>
          <a:xfrm rot="10800000" flipH="1" flipV="1">
            <a:off x="5070045" y="972605"/>
            <a:ext cx="5676722" cy="400110"/>
          </a:xfrm>
          <a:prstGeom prst="rect">
            <a:avLst/>
          </a:prstGeom>
          <a:noFill/>
        </p:spPr>
        <p:txBody>
          <a:bodyPr wrap="square" rtlCol="0">
            <a:spAutoFit/>
          </a:bodyPr>
          <a:lstStyle/>
          <a:p>
            <a:r>
              <a:rPr lang="en-US" sz="2000" dirty="0"/>
              <a:t>(A Christian Minority Institution)</a:t>
            </a:r>
            <a:endParaRPr lang="en-IN" sz="2000" dirty="0"/>
          </a:p>
        </p:txBody>
      </p:sp>
      <p:sp>
        <p:nvSpPr>
          <p:cNvPr id="9" name="TextBox 8">
            <a:extLst>
              <a:ext uri="{FF2B5EF4-FFF2-40B4-BE49-F238E27FC236}">
                <a16:creationId xmlns:a16="http://schemas.microsoft.com/office/drawing/2014/main" id="{016F5A92-DABE-4ACA-AA6F-33D61EAF349B}"/>
              </a:ext>
            </a:extLst>
          </p:cNvPr>
          <p:cNvSpPr txBox="1"/>
          <p:nvPr/>
        </p:nvSpPr>
        <p:spPr>
          <a:xfrm>
            <a:off x="3393906" y="1237163"/>
            <a:ext cx="8407252" cy="830997"/>
          </a:xfrm>
          <a:prstGeom prst="rect">
            <a:avLst/>
          </a:prstGeom>
          <a:noFill/>
        </p:spPr>
        <p:txBody>
          <a:bodyPr wrap="square">
            <a:spAutoFit/>
          </a:bodyPr>
          <a:lstStyle/>
          <a:p>
            <a:r>
              <a:rPr lang="pt-BR" sz="2400" b="0" i="0" dirty="0">
                <a:solidFill>
                  <a:srgbClr val="4D5156"/>
                </a:solidFill>
                <a:effectLst/>
                <a:latin typeface="arial" panose="020B0604020202020204" pitchFamily="34" charset="0"/>
              </a:rPr>
              <a:t>391, Bangalore Trunk Road, Varadharajapuram, Poonamallee, Chennai, Tamil Nadu 600123.</a:t>
            </a:r>
            <a:endParaRPr lang="en-IN" sz="2400" dirty="0"/>
          </a:p>
        </p:txBody>
      </p:sp>
      <p:cxnSp>
        <p:nvCxnSpPr>
          <p:cNvPr id="11" name="Straight Connector 10">
            <a:extLst>
              <a:ext uri="{FF2B5EF4-FFF2-40B4-BE49-F238E27FC236}">
                <a16:creationId xmlns:a16="http://schemas.microsoft.com/office/drawing/2014/main" id="{9FBEA843-0326-4E99-A8FB-2F6903F13F4C}"/>
              </a:ext>
            </a:extLst>
          </p:cNvPr>
          <p:cNvCxnSpPr>
            <a:cxnSpLocks/>
          </p:cNvCxnSpPr>
          <p:nvPr/>
        </p:nvCxnSpPr>
        <p:spPr>
          <a:xfrm>
            <a:off x="1058238" y="2134462"/>
            <a:ext cx="10274158" cy="0"/>
          </a:xfrm>
          <a:prstGeom prst="line">
            <a:avLst/>
          </a:prstGeom>
          <a:effectLst>
            <a:outerShdw blurRad="50800" dist="38100" dir="16200000"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B38AEA56-4975-43A2-8C97-240B2B49894C}"/>
              </a:ext>
            </a:extLst>
          </p:cNvPr>
          <p:cNvSpPr txBox="1"/>
          <p:nvPr/>
        </p:nvSpPr>
        <p:spPr>
          <a:xfrm>
            <a:off x="1176391" y="2070697"/>
            <a:ext cx="10037851"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n-SG" sz="3600" dirty="0">
                <a:latin typeface="Times New Roman" pitchFamily="18" charset="0"/>
                <a:cs typeface="Times New Roman" pitchFamily="18" charset="0"/>
              </a:rPr>
              <a:t>Department of Computer Science and Engineering</a:t>
            </a:r>
            <a:endParaRPr lang="en-US" sz="3600" dirty="0"/>
          </a:p>
        </p:txBody>
      </p:sp>
      <p:sp>
        <p:nvSpPr>
          <p:cNvPr id="2" name="TextBox 1">
            <a:extLst>
              <a:ext uri="{FF2B5EF4-FFF2-40B4-BE49-F238E27FC236}">
                <a16:creationId xmlns:a16="http://schemas.microsoft.com/office/drawing/2014/main" id="{FF1253BF-25EB-4E05-9647-1D41209EC4BC}"/>
              </a:ext>
            </a:extLst>
          </p:cNvPr>
          <p:cNvSpPr txBox="1"/>
          <p:nvPr/>
        </p:nvSpPr>
        <p:spPr>
          <a:xfrm flipH="1">
            <a:off x="3966980" y="2762786"/>
            <a:ext cx="4117625" cy="646331"/>
          </a:xfrm>
          <a:prstGeom prst="rect">
            <a:avLst/>
          </a:prstGeom>
          <a:noFill/>
        </p:spPr>
        <p:txBody>
          <a:bodyPr wrap="square" rtlCol="0">
            <a:spAutoFit/>
          </a:bodyPr>
          <a:lstStyle/>
          <a:p>
            <a:pPr algn="ctr"/>
            <a:r>
              <a:rPr lang="en-US" sz="3600" dirty="0">
                <a:solidFill>
                  <a:srgbClr val="92D050"/>
                </a:solidFill>
                <a:latin typeface="Segoe UI Black" panose="020B0A02040204020203" pitchFamily="34" charset="0"/>
                <a:ea typeface="Segoe UI Black" panose="020B0A02040204020203" pitchFamily="34" charset="0"/>
              </a:rPr>
              <a:t>Mini Project on</a:t>
            </a:r>
            <a:endParaRPr lang="en-IN" sz="3600" dirty="0">
              <a:solidFill>
                <a:srgbClr val="92D050"/>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6D8F43A6-FD3D-4771-92BA-62E95CE9B4F4}"/>
              </a:ext>
            </a:extLst>
          </p:cNvPr>
          <p:cNvSpPr txBox="1"/>
          <p:nvPr/>
        </p:nvSpPr>
        <p:spPr>
          <a:xfrm>
            <a:off x="3030879" y="3390754"/>
            <a:ext cx="6976151" cy="830997"/>
          </a:xfrm>
          <a:prstGeom prst="rect">
            <a:avLst/>
          </a:prstGeom>
          <a:noFill/>
        </p:spPr>
        <p:txBody>
          <a:bodyPr wrap="square" rtlCol="0">
            <a:spAutoFit/>
          </a:bodyPr>
          <a:lstStyle/>
          <a:p>
            <a:r>
              <a:rPr lang="en-US" sz="4800" dirty="0">
                <a:latin typeface="Bahnschrift SemiBold Condensed" panose="020B0502040204020203" pitchFamily="34" charset="0"/>
              </a:rPr>
              <a:t>VIRTUAL MOUSE USING PYTHON</a:t>
            </a:r>
            <a:endParaRPr lang="en-IN" sz="4800" dirty="0">
              <a:latin typeface="Bahnschrift SemiBold Condensed" panose="020B0502040204020203" pitchFamily="34" charset="0"/>
            </a:endParaRPr>
          </a:p>
        </p:txBody>
      </p:sp>
      <p:sp>
        <p:nvSpPr>
          <p:cNvPr id="8" name="TextBox 7">
            <a:extLst>
              <a:ext uri="{FF2B5EF4-FFF2-40B4-BE49-F238E27FC236}">
                <a16:creationId xmlns:a16="http://schemas.microsoft.com/office/drawing/2014/main" id="{B101EAFC-B8D9-4ECF-98C7-00CE54CB03C2}"/>
              </a:ext>
            </a:extLst>
          </p:cNvPr>
          <p:cNvSpPr txBox="1"/>
          <p:nvPr/>
        </p:nvSpPr>
        <p:spPr>
          <a:xfrm flipH="1">
            <a:off x="286391" y="4461928"/>
            <a:ext cx="6976151" cy="523220"/>
          </a:xfrm>
          <a:prstGeom prst="rect">
            <a:avLst/>
          </a:prstGeom>
          <a:noFill/>
        </p:spPr>
        <p:txBody>
          <a:bodyPr wrap="square" rtlCol="0">
            <a:spAutoFit/>
          </a:bodyPr>
          <a:lstStyle/>
          <a:p>
            <a:r>
              <a:rPr lang="en-US" sz="2800" i="1" dirty="0">
                <a:solidFill>
                  <a:srgbClr val="002060"/>
                </a:solidFill>
                <a:latin typeface="Segoe UI Black" panose="020B0A02040204020203" pitchFamily="34" charset="0"/>
                <a:ea typeface="Segoe UI Black" panose="020B0A02040204020203" pitchFamily="34" charset="0"/>
              </a:rPr>
              <a:t>Project Guide:</a:t>
            </a:r>
            <a:endParaRPr lang="en-IN" sz="2800" i="1" dirty="0">
              <a:solidFill>
                <a:srgbClr val="002060"/>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2B0D8DD3-F488-4D4C-B034-8E1CCA4674E0}"/>
              </a:ext>
            </a:extLst>
          </p:cNvPr>
          <p:cNvSpPr txBox="1"/>
          <p:nvPr/>
        </p:nvSpPr>
        <p:spPr>
          <a:xfrm flipH="1">
            <a:off x="6477348" y="4472202"/>
            <a:ext cx="3473695"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Members:</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1EB8C833-AE88-4F48-9B00-540CA0741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3344" y="2728790"/>
            <a:ext cx="3386079" cy="2148858"/>
          </a:xfrm>
          <a:prstGeom prst="rect">
            <a:avLst/>
          </a:prstGeom>
        </p:spPr>
      </p:pic>
      <p:cxnSp>
        <p:nvCxnSpPr>
          <p:cNvPr id="24" name="Straight Connector 23">
            <a:extLst>
              <a:ext uri="{FF2B5EF4-FFF2-40B4-BE49-F238E27FC236}">
                <a16:creationId xmlns:a16="http://schemas.microsoft.com/office/drawing/2014/main" id="{50BF91ED-DC13-4391-AEBB-C17944B8A948}"/>
              </a:ext>
            </a:extLst>
          </p:cNvPr>
          <p:cNvCxnSpPr>
            <a:cxnSpLocks/>
          </p:cNvCxnSpPr>
          <p:nvPr/>
        </p:nvCxnSpPr>
        <p:spPr>
          <a:xfrm>
            <a:off x="4520627" y="4589976"/>
            <a:ext cx="0" cy="2031722"/>
          </a:xfrm>
          <a:prstGeom prst="line">
            <a:avLst/>
          </a:prstGeom>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937B3D23-139A-4675-B887-B8A00938C42B}"/>
              </a:ext>
            </a:extLst>
          </p:cNvPr>
          <p:cNvSpPr txBox="1"/>
          <p:nvPr/>
        </p:nvSpPr>
        <p:spPr>
          <a:xfrm>
            <a:off x="7930601" y="5177441"/>
            <a:ext cx="2147301"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Nirmal Kumar K</a:t>
            </a:r>
          </a:p>
          <a:p>
            <a:pPr algn="ctr"/>
            <a:r>
              <a:rPr lang="en-US" sz="2400" dirty="0">
                <a:latin typeface="Calibri" panose="020F0502020204030204" pitchFamily="34" charset="0"/>
                <a:cs typeface="Calibri" panose="020F0502020204030204" pitchFamily="34" charset="0"/>
              </a:rPr>
              <a:t>2019PITCS233</a:t>
            </a:r>
          </a:p>
          <a:p>
            <a:pPr algn="ctr"/>
            <a:r>
              <a:rPr lang="en-US" sz="2400" dirty="0">
                <a:latin typeface="Calibri" panose="020F0502020204030204" pitchFamily="34" charset="0"/>
                <a:cs typeface="Calibri" panose="020F0502020204030204" pitchFamily="34" charset="0"/>
              </a:rPr>
              <a:t>211519104097</a:t>
            </a:r>
            <a:endParaRPr lang="en-IN" sz="2400"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454D4C91-1DF2-419B-B2DD-131EB33C9D42}"/>
              </a:ext>
            </a:extLst>
          </p:cNvPr>
          <p:cNvSpPr txBox="1"/>
          <p:nvPr/>
        </p:nvSpPr>
        <p:spPr>
          <a:xfrm>
            <a:off x="7999111" y="5187716"/>
            <a:ext cx="6334018" cy="1200329"/>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Prabhakaran K</a:t>
            </a:r>
          </a:p>
          <a:p>
            <a:pPr algn="ctr"/>
            <a:r>
              <a:rPr lang="en-US" sz="2400" dirty="0">
                <a:latin typeface="Calibri" panose="020F0502020204030204" pitchFamily="34" charset="0"/>
                <a:cs typeface="Calibri" panose="020F0502020204030204" pitchFamily="34" charset="0"/>
              </a:rPr>
              <a:t>2019PITCS241</a:t>
            </a:r>
          </a:p>
          <a:p>
            <a:pPr algn="ctr"/>
            <a:r>
              <a:rPr lang="en-US" sz="2400" dirty="0">
                <a:latin typeface="Calibri" panose="020F0502020204030204" pitchFamily="34" charset="0"/>
                <a:cs typeface="Calibri" panose="020F0502020204030204" pitchFamily="34" charset="0"/>
              </a:rPr>
              <a:t>211519104115</a:t>
            </a:r>
            <a:endParaRPr lang="en-IN" sz="24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43D261AE-DB88-49B8-81BE-753D855F3C33}"/>
              </a:ext>
            </a:extLst>
          </p:cNvPr>
          <p:cNvSpPr txBox="1"/>
          <p:nvPr/>
        </p:nvSpPr>
        <p:spPr>
          <a:xfrm flipH="1">
            <a:off x="4282291" y="5177442"/>
            <a:ext cx="3907520" cy="1200329"/>
          </a:xfrm>
          <a:prstGeom prst="rect">
            <a:avLst/>
          </a:prstGeom>
          <a:noFill/>
        </p:spPr>
        <p:txBody>
          <a:bodyPr wrap="square" rtlCol="0">
            <a:spAutoFit/>
          </a:bodyPr>
          <a:lstStyle/>
          <a:p>
            <a:pPr algn="ctr"/>
            <a:r>
              <a:rPr lang="en-US" sz="2400" dirty="0" err="1">
                <a:latin typeface="Calibri" panose="020F0502020204030204" pitchFamily="34" charset="0"/>
                <a:cs typeface="Calibri" panose="020F0502020204030204" pitchFamily="34" charset="0"/>
              </a:rPr>
              <a:t>Gudluru</a:t>
            </a:r>
            <a:r>
              <a:rPr lang="en-US" sz="2400" dirty="0">
                <a:latin typeface="Calibri" panose="020F0502020204030204" pitchFamily="34" charset="0"/>
                <a:cs typeface="Calibri" panose="020F0502020204030204" pitchFamily="34" charset="0"/>
              </a:rPr>
              <a:t> Lakshmi Narayana</a:t>
            </a:r>
          </a:p>
          <a:p>
            <a:pPr algn="ctr"/>
            <a:r>
              <a:rPr lang="en-US" sz="2400" dirty="0">
                <a:latin typeface="Calibri" panose="020F0502020204030204" pitchFamily="34" charset="0"/>
                <a:cs typeface="Calibri" panose="020F0502020204030204" pitchFamily="34" charset="0"/>
              </a:rPr>
              <a:t>2019PITCS198</a:t>
            </a:r>
          </a:p>
          <a:p>
            <a:pPr algn="ctr"/>
            <a:r>
              <a:rPr lang="en-US" sz="2400" dirty="0">
                <a:latin typeface="Calibri" panose="020F0502020204030204" pitchFamily="34" charset="0"/>
                <a:cs typeface="Calibri" panose="020F0502020204030204" pitchFamily="34" charset="0"/>
              </a:rPr>
              <a:t>211519104048</a:t>
            </a:r>
            <a:endParaRPr lang="en-IN" sz="24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197B134-E3B1-46B1-B5E5-990A8CB0B3AF}"/>
              </a:ext>
            </a:extLst>
          </p:cNvPr>
          <p:cNvSpPr txBox="1"/>
          <p:nvPr/>
        </p:nvSpPr>
        <p:spPr>
          <a:xfrm flipH="1">
            <a:off x="195720" y="5112638"/>
            <a:ext cx="4957791"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Mrs. A. </a:t>
            </a:r>
            <a:r>
              <a:rPr lang="en-US" sz="2400" dirty="0" err="1">
                <a:latin typeface="Calibri" panose="020F0502020204030204" pitchFamily="34" charset="0"/>
                <a:cs typeface="Calibri" panose="020F0502020204030204" pitchFamily="34" charset="0"/>
              </a:rPr>
              <a:t>Jerrin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Simla</a:t>
            </a:r>
            <a:r>
              <a:rPr lang="en-US" sz="2400" dirty="0">
                <a:latin typeface="Calibri" panose="020F0502020204030204" pitchFamily="34" charset="0"/>
                <a:cs typeface="Calibri" panose="020F0502020204030204" pitchFamily="34" charset="0"/>
              </a:rPr>
              <a:t> , M.E. , (</a:t>
            </a:r>
            <a:r>
              <a:rPr lang="en-US" sz="2400" dirty="0" err="1">
                <a:latin typeface="Calibri" panose="020F0502020204030204" pitchFamily="34" charset="0"/>
                <a:cs typeface="Calibri" panose="020F0502020204030204" pitchFamily="34" charset="0"/>
              </a:rPr>
              <a:t>Ph.D</a:t>
            </a:r>
            <a:r>
              <a:rPr lang="en-US" sz="2400"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Associate Professor,</a:t>
            </a:r>
          </a:p>
          <a:p>
            <a:r>
              <a:rPr lang="en-US" sz="2400" dirty="0">
                <a:latin typeface="Calibri" panose="020F0502020204030204" pitchFamily="34" charset="0"/>
                <a:cs typeface="Calibri" panose="020F0502020204030204" pitchFamily="34" charset="0"/>
              </a:rPr>
              <a:t>Computer Science of Engineering.</a:t>
            </a:r>
            <a:endParaRPr lang="en-IN" sz="24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129F9DC-BE1A-4B1B-821B-ACC7310ED95E}"/>
              </a:ext>
            </a:extLst>
          </p:cNvPr>
          <p:cNvSpPr txBox="1"/>
          <p:nvPr/>
        </p:nvSpPr>
        <p:spPr>
          <a:xfrm flipH="1">
            <a:off x="7876897" y="4037085"/>
            <a:ext cx="2219217" cy="523220"/>
          </a:xfrm>
          <a:prstGeom prst="rect">
            <a:avLst/>
          </a:prstGeom>
          <a:noFill/>
        </p:spPr>
        <p:txBody>
          <a:bodyPr wrap="square" rtlCol="0">
            <a:spAutoFit/>
          </a:bodyPr>
          <a:lstStyle/>
          <a:p>
            <a:r>
              <a:rPr lang="en-US" sz="2800" dirty="0">
                <a:solidFill>
                  <a:srgbClr val="FF0000"/>
                </a:solidFill>
                <a:latin typeface="Segoe UI Black" panose="020B0A02040204020203" pitchFamily="34" charset="0"/>
                <a:ea typeface="Segoe UI Black" panose="020B0A02040204020203" pitchFamily="34" charset="0"/>
              </a:rPr>
              <a:t>Batch-1</a:t>
            </a:r>
            <a:endParaRPr lang="en-IN" sz="2800" dirty="0">
              <a:solidFill>
                <a:srgbClr val="FF0000"/>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54292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8751B5-5DC2-6B8B-DD2D-AFA27C72E087}"/>
              </a:ext>
            </a:extLst>
          </p:cNvPr>
          <p:cNvSpPr txBox="1"/>
          <p:nvPr/>
        </p:nvSpPr>
        <p:spPr>
          <a:xfrm>
            <a:off x="390990" y="1081089"/>
            <a:ext cx="11964202" cy="3323987"/>
          </a:xfrm>
          <a:prstGeom prst="rect">
            <a:avLst/>
          </a:prstGeom>
          <a:noFill/>
        </p:spPr>
        <p:txBody>
          <a:bodyPr wrap="square">
            <a:spAutoFit/>
          </a:bodyPr>
          <a:lstStyle/>
          <a:p>
            <a:r>
              <a:rPr lang="en-US" sz="2000" b="1" dirty="0"/>
              <a:t>REVIEW 3:</a:t>
            </a:r>
            <a:endParaRPr lang="en-IN" b="1" i="0" u="none" strike="noStrike" baseline="0" dirty="0">
              <a:solidFill>
                <a:srgbClr val="000000"/>
              </a:solidFill>
              <a:latin typeface="Nimbus San L"/>
            </a:endParaRPr>
          </a:p>
          <a:p>
            <a:r>
              <a:rPr lang="en-IN" sz="1800" b="0" i="0" u="none" strike="noStrike" baseline="0" dirty="0">
                <a:solidFill>
                  <a:srgbClr val="000000"/>
                </a:solidFill>
                <a:latin typeface="Nimbus San L"/>
              </a:rPr>
              <a:t> </a:t>
            </a:r>
          </a:p>
          <a:p>
            <a:r>
              <a:rPr lang="en-US" sz="2000" b="1" dirty="0">
                <a:latin typeface="Times New Roman" panose="02020603050405020304" pitchFamily="18" charset="0"/>
                <a:cs typeface="Times New Roman" panose="02020603050405020304" pitchFamily="18" charset="0"/>
              </a:rPr>
              <a:t>TITLE:</a:t>
            </a:r>
            <a:r>
              <a:rPr lang="en-US" b="1" dirty="0">
                <a:latin typeface="Times New Roman" panose="02020603050405020304" pitchFamily="18" charset="0"/>
                <a:cs typeface="Times New Roman" panose="02020603050405020304" pitchFamily="18" charset="0"/>
              </a:rPr>
              <a:t>	 </a:t>
            </a:r>
            <a:r>
              <a:rPr lang="en-US" sz="2000" b="1" i="0" u="none" strike="noStrike" baseline="0" dirty="0">
                <a:latin typeface="Times New Roman" panose="02020603050405020304" pitchFamily="18" charset="0"/>
                <a:cs typeface="Times New Roman" panose="02020603050405020304" pitchFamily="18" charset="0"/>
              </a:rPr>
              <a:t>I-Keyboard: Fully Imaginary Keyboard on Touch Devices Empowered by Deep Neural Decoder</a:t>
            </a:r>
          </a:p>
          <a:p>
            <a:r>
              <a:rPr lang="en-US" b="1" dirty="0">
                <a:latin typeface="Times New Roman" panose="02020603050405020304" pitchFamily="18" charset="0"/>
                <a:cs typeface="Times New Roman" panose="02020603050405020304" pitchFamily="18" charset="0"/>
              </a:rPr>
              <a:t>AUTHORS NAME : </a:t>
            </a:r>
            <a:r>
              <a:rPr lang="en-IN" sz="1800" b="0" i="0" u="none" strike="noStrike" baseline="0" dirty="0" err="1">
                <a:latin typeface="Times-Roman"/>
              </a:rPr>
              <a:t>Ue</a:t>
            </a:r>
            <a:r>
              <a:rPr lang="en-IN" sz="1800" b="0" i="0" u="none" strike="noStrike" baseline="0" dirty="0">
                <a:latin typeface="Times-Roman"/>
              </a:rPr>
              <a:t>-Hwan Kim , </a:t>
            </a:r>
            <a:r>
              <a:rPr lang="en-IN" sz="1800" b="0" i="0" u="none" strike="noStrike" baseline="0" dirty="0" err="1">
                <a:latin typeface="Times-Roman"/>
              </a:rPr>
              <a:t>Sahng</a:t>
            </a:r>
            <a:r>
              <a:rPr lang="en-IN" sz="1800" b="0" i="0" u="none" strike="noStrike" baseline="0" dirty="0">
                <a:latin typeface="Times-Roman"/>
              </a:rPr>
              <a:t>-Min </a:t>
            </a:r>
            <a:r>
              <a:rPr lang="en-IN" sz="1800" b="0" i="0" u="none" strike="noStrike" baseline="0" dirty="0" err="1">
                <a:latin typeface="Times-Roman"/>
              </a:rPr>
              <a:t>Yoo</a:t>
            </a:r>
            <a:r>
              <a:rPr lang="en-IN" sz="1800" b="0" i="0" u="none" strike="noStrike" baseline="0" dirty="0">
                <a:latin typeface="Times-Roman"/>
              </a:rPr>
              <a:t> , and Jong-Hwan Kim.</a:t>
            </a:r>
            <a:endParaRPr lang="en-US" b="1" dirty="0">
              <a:latin typeface="Times New Roman" panose="02020603050405020304" pitchFamily="18" charset="0"/>
              <a:cs typeface="Times New Roman" panose="02020603050405020304" pitchFamily="18" charset="0"/>
            </a:endParaRPr>
          </a:p>
          <a:p>
            <a:endParaRPr lang="en-US" b="1" dirty="0">
              <a:solidFill>
                <a:srgbClr val="000000"/>
              </a:solidFill>
              <a:latin typeface="Times New Roman" panose="02020603050405020304" pitchFamily="18" charset="0"/>
              <a:cs typeface="Times New Roman" panose="02020603050405020304" pitchFamily="18" charset="0"/>
            </a:endParaRPr>
          </a:p>
          <a:p>
            <a:endParaRPr lang="en-IN" dirty="0">
              <a:solidFill>
                <a:srgbClr val="000000"/>
              </a:solidFill>
              <a:latin typeface="Nimbus San L"/>
            </a:endParaRPr>
          </a:p>
          <a:p>
            <a:r>
              <a:rPr lang="en-US" b="1" dirty="0">
                <a:latin typeface="Times New Roman" panose="02020603050405020304" pitchFamily="18" charset="0"/>
                <a:cs typeface="Times New Roman" panose="02020603050405020304" pitchFamily="18" charset="0"/>
              </a:rPr>
              <a:t>PUBLISHED ON : 2021 September.</a:t>
            </a:r>
          </a:p>
          <a:p>
            <a:pPr marL="0" indent="0">
              <a:buSzTx/>
              <a:buNone/>
              <a:defRPr sz="2000" b="1">
                <a:latin typeface="Times New Roman"/>
                <a:ea typeface="Times New Roman"/>
                <a:cs typeface="Times New Roman"/>
                <a:sym typeface="Times New Roman"/>
              </a:defRPr>
            </a:pPr>
            <a:r>
              <a:rPr lang="en-US" dirty="0"/>
              <a:t>METHOD USED :</a:t>
            </a:r>
            <a:r>
              <a:rPr lang="en-IN" dirty="0">
                <a:solidFill>
                  <a:srgbClr val="000000"/>
                </a:solidFill>
              </a:rPr>
              <a:t> 3D and 2D Technologies.</a:t>
            </a:r>
            <a:endParaRPr lang="en-IN" sz="1800" i="0" u="none" strike="noStrike" baseline="0" dirty="0">
              <a:solidFill>
                <a:srgbClr val="000000"/>
              </a:solidFill>
            </a:endParaRPr>
          </a:p>
          <a:p>
            <a:pPr marL="0" indent="0">
              <a:buSzTx/>
              <a:buNone/>
              <a:defRPr sz="2000" b="1">
                <a:latin typeface="Times New Roman"/>
                <a:ea typeface="Times New Roman"/>
                <a:cs typeface="Times New Roman"/>
                <a:sym typeface="Times New Roman"/>
              </a:defRPr>
            </a:pPr>
            <a:r>
              <a:rPr lang="en-US" dirty="0"/>
              <a:t>EXISTING TECHNOLOGY </a:t>
            </a:r>
            <a:r>
              <a:rPr lang="en-US" b="0" dirty="0"/>
              <a:t>: It texts the data with the help of virtual elevations.</a:t>
            </a:r>
          </a:p>
          <a:p>
            <a:pPr marL="0" indent="0">
              <a:buSzTx/>
              <a:buNone/>
              <a:defRPr sz="2000" b="1">
                <a:latin typeface="Times New Roman"/>
                <a:ea typeface="Times New Roman"/>
                <a:cs typeface="Times New Roman"/>
                <a:sym typeface="Times New Roman"/>
              </a:defRPr>
            </a:pPr>
            <a:r>
              <a:rPr lang="en-US" dirty="0"/>
              <a:t>ADVANTAGE</a:t>
            </a:r>
            <a:r>
              <a:rPr lang="en-US" b="0" dirty="0"/>
              <a:t> : Captures and interprets the data of the keys.</a:t>
            </a:r>
          </a:p>
          <a:p>
            <a:pPr marL="0" indent="0">
              <a:buSzTx/>
              <a:buNone/>
              <a:defRPr sz="2000" b="1">
                <a:latin typeface="Times New Roman"/>
                <a:ea typeface="Times New Roman"/>
                <a:cs typeface="Times New Roman"/>
                <a:sym typeface="Times New Roman"/>
              </a:defRPr>
            </a:pPr>
            <a:r>
              <a:rPr lang="en-US" dirty="0"/>
              <a:t>FUTURE SCOPE : Virtual </a:t>
            </a:r>
            <a:r>
              <a:rPr lang="en-US" dirty="0" err="1"/>
              <a:t>Keyboad</a:t>
            </a:r>
            <a:r>
              <a:rPr lang="en-US" dirty="0"/>
              <a:t> using camara.</a:t>
            </a:r>
            <a:endParaRPr lang="en-IN" dirty="0"/>
          </a:p>
        </p:txBody>
      </p:sp>
    </p:spTree>
    <p:extLst>
      <p:ext uri="{BB962C8B-B14F-4D97-AF65-F5344CB8AC3E}">
        <p14:creationId xmlns:p14="http://schemas.microsoft.com/office/powerpoint/2010/main" val="382321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D3242-305A-C41C-A157-83F0DD877730}"/>
              </a:ext>
            </a:extLst>
          </p:cNvPr>
          <p:cNvSpPr txBox="1"/>
          <p:nvPr/>
        </p:nvSpPr>
        <p:spPr>
          <a:xfrm>
            <a:off x="4800600" y="301409"/>
            <a:ext cx="2524225" cy="646331"/>
          </a:xfrm>
          <a:prstGeom prst="rect">
            <a:avLst/>
          </a:prstGeom>
          <a:noFill/>
        </p:spPr>
        <p:txBody>
          <a:bodyPr wrap="square">
            <a:spAutoFit/>
          </a:bodyPr>
          <a:lstStyle/>
          <a:p>
            <a:r>
              <a:rPr lang="en-IN" sz="3600" b="1" dirty="0">
                <a:latin typeface="Times New Roman"/>
                <a:ea typeface="Times New Roman"/>
                <a:cs typeface="Times New Roman"/>
                <a:sym typeface="Times New Roman"/>
              </a:rPr>
              <a:t>MODULES</a:t>
            </a:r>
            <a:endParaRPr lang="en-IN" sz="3600" dirty="0"/>
          </a:p>
        </p:txBody>
      </p:sp>
      <p:sp>
        <p:nvSpPr>
          <p:cNvPr id="7" name="TextBox 6">
            <a:extLst>
              <a:ext uri="{FF2B5EF4-FFF2-40B4-BE49-F238E27FC236}">
                <a16:creationId xmlns:a16="http://schemas.microsoft.com/office/drawing/2014/main" id="{9349E7DC-68D8-A66F-E76F-AF8B5DC46B8E}"/>
              </a:ext>
            </a:extLst>
          </p:cNvPr>
          <p:cNvSpPr txBox="1"/>
          <p:nvPr/>
        </p:nvSpPr>
        <p:spPr>
          <a:xfrm>
            <a:off x="1158240" y="1997839"/>
            <a:ext cx="9875520" cy="2862322"/>
          </a:xfrm>
          <a:prstGeom prst="rect">
            <a:avLst/>
          </a:prstGeom>
          <a:noFill/>
        </p:spPr>
        <p:txBody>
          <a:bodyPr wrap="square">
            <a:spAutoFit/>
          </a:bodyPr>
          <a:lstStyle/>
          <a:p>
            <a:pPr marL="342900" indent="-342900">
              <a:buFont typeface="Arial" panose="020B0604020202020204" pitchFamily="34" charset="0"/>
              <a:buChar char="•"/>
              <a:defRPr sz="2000">
                <a:latin typeface="Times New Roman"/>
                <a:ea typeface="Times New Roman"/>
                <a:cs typeface="Times New Roman"/>
                <a:sym typeface="Times New Roman"/>
              </a:defRPr>
            </a:pPr>
            <a:r>
              <a:rPr lang="en-US" dirty="0"/>
              <a:t>Dataset Loading:</a:t>
            </a:r>
          </a:p>
          <a:p>
            <a:pPr marL="1296734" indent="-280734">
              <a:lnSpc>
                <a:spcPct val="100000"/>
              </a:lnSpc>
              <a:buFontTx/>
              <a:buChar char="‣"/>
              <a:defRPr sz="2000">
                <a:latin typeface="Times New Roman"/>
                <a:ea typeface="Times New Roman"/>
                <a:cs typeface="Times New Roman"/>
                <a:sym typeface="Times New Roman"/>
              </a:defRPr>
            </a:pPr>
            <a:r>
              <a:rPr lang="en-US" dirty="0"/>
              <a:t>dataset module is used to open Dataset classes and other subclasses and open virtual are used.</a:t>
            </a:r>
          </a:p>
          <a:p>
            <a:pPr marL="342900" indent="-342900">
              <a:lnSpc>
                <a:spcPct val="100000"/>
              </a:lnSpc>
              <a:buFont typeface="Arial" panose="020B0604020202020204" pitchFamily="34" charset="0"/>
              <a:buChar char="•"/>
              <a:defRPr sz="2000">
                <a:latin typeface="Times New Roman"/>
                <a:ea typeface="Times New Roman"/>
                <a:cs typeface="Times New Roman"/>
                <a:sym typeface="Times New Roman"/>
              </a:defRPr>
            </a:pPr>
            <a:r>
              <a:rPr lang="en-US" dirty="0"/>
              <a:t>Training:</a:t>
            </a:r>
          </a:p>
          <a:p>
            <a:pPr marL="1296734" indent="-280734">
              <a:lnSpc>
                <a:spcPct val="100000"/>
              </a:lnSpc>
              <a:buFontTx/>
              <a:buChar char="‣"/>
              <a:defRPr sz="2000">
                <a:latin typeface="Times New Roman"/>
                <a:ea typeface="Times New Roman"/>
                <a:cs typeface="Times New Roman"/>
                <a:sym typeface="Times New Roman"/>
              </a:defRPr>
            </a:pPr>
            <a:r>
              <a:rPr lang="en-US" dirty="0"/>
              <a:t>In this module the images are trained according to our requirement using camara attached to the system.    </a:t>
            </a:r>
          </a:p>
          <a:p>
            <a:pPr marL="342900" indent="-342900">
              <a:lnSpc>
                <a:spcPct val="100000"/>
              </a:lnSpc>
              <a:buFont typeface="Arial" panose="020B0604020202020204" pitchFamily="34" charset="0"/>
              <a:buChar char="•"/>
              <a:defRPr sz="2000">
                <a:latin typeface="Times New Roman"/>
                <a:ea typeface="Times New Roman"/>
                <a:cs typeface="Times New Roman"/>
                <a:sym typeface="Times New Roman"/>
              </a:defRPr>
            </a:pPr>
            <a:r>
              <a:rPr lang="en-US" dirty="0"/>
              <a:t>Load Model:</a:t>
            </a:r>
          </a:p>
          <a:p>
            <a:pPr marL="1296734" indent="-280734">
              <a:lnSpc>
                <a:spcPct val="100000"/>
              </a:lnSpc>
              <a:buFontTx/>
              <a:buChar char="‣"/>
              <a:defRPr sz="2000">
                <a:latin typeface="Times New Roman"/>
                <a:ea typeface="Times New Roman"/>
                <a:cs typeface="Times New Roman"/>
                <a:sym typeface="Times New Roman"/>
              </a:defRPr>
            </a:pPr>
            <a:r>
              <a:rPr lang="en-US" dirty="0"/>
              <a:t>Here we load Open CV and </a:t>
            </a:r>
            <a:r>
              <a:rPr lang="en-US" dirty="0" err="1"/>
              <a:t>Mediapipe</a:t>
            </a:r>
            <a:r>
              <a:rPr lang="en-US" dirty="0"/>
              <a:t> model to detect the images or objects from the video using frames.</a:t>
            </a:r>
          </a:p>
        </p:txBody>
      </p:sp>
    </p:spTree>
    <p:extLst>
      <p:ext uri="{BB962C8B-B14F-4D97-AF65-F5344CB8AC3E}">
        <p14:creationId xmlns:p14="http://schemas.microsoft.com/office/powerpoint/2010/main" val="247271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0BC76-A834-BFEC-B5B4-2CD4398E9E65}"/>
              </a:ext>
            </a:extLst>
          </p:cNvPr>
          <p:cNvSpPr txBox="1"/>
          <p:nvPr/>
        </p:nvSpPr>
        <p:spPr>
          <a:xfrm>
            <a:off x="1225908" y="1355120"/>
            <a:ext cx="9991024" cy="1938992"/>
          </a:xfrm>
          <a:prstGeom prst="rect">
            <a:avLst/>
          </a:prstGeom>
          <a:noFill/>
        </p:spPr>
        <p:txBody>
          <a:bodyPr wrap="square">
            <a:spAutoFit/>
          </a:bodyPr>
          <a:lstStyle/>
          <a:p>
            <a:pPr marL="342900" indent="-342900">
              <a:buFont typeface="Arial" panose="020B0604020202020204" pitchFamily="34" charset="0"/>
              <a:buChar char="•"/>
              <a:defRPr sz="2000">
                <a:latin typeface="Times New Roman"/>
                <a:ea typeface="Times New Roman"/>
                <a:cs typeface="Times New Roman"/>
                <a:sym typeface="Times New Roman"/>
              </a:defRPr>
            </a:pPr>
            <a:r>
              <a:rPr lang="en-US" dirty="0"/>
              <a:t>Read Frame:</a:t>
            </a:r>
          </a:p>
          <a:p>
            <a:pPr marL="1244600">
              <a:buChar char="‣"/>
              <a:defRPr sz="2000">
                <a:latin typeface="Times New Roman"/>
                <a:ea typeface="Times New Roman"/>
                <a:cs typeface="Times New Roman"/>
                <a:sym typeface="Times New Roman"/>
              </a:defRPr>
            </a:pPr>
            <a:r>
              <a:rPr lang="en-US" dirty="0"/>
              <a:t>In here, we read the images which are detected by camera using Open CV and </a:t>
            </a:r>
            <a:r>
              <a:rPr lang="en-US" dirty="0" err="1"/>
              <a:t>Mediapipe</a:t>
            </a:r>
            <a:r>
              <a:rPr lang="en-US" dirty="0"/>
              <a:t>.</a:t>
            </a:r>
          </a:p>
          <a:p>
            <a:pPr>
              <a:defRPr sz="2000">
                <a:latin typeface="Times New Roman"/>
                <a:ea typeface="Times New Roman"/>
                <a:cs typeface="Times New Roman"/>
                <a:sym typeface="Times New Roman"/>
              </a:defRPr>
            </a:pPr>
            <a:endParaRPr lang="en-US" dirty="0"/>
          </a:p>
          <a:p>
            <a:pPr marL="342900" indent="-342900">
              <a:buFont typeface="Arial" panose="020B0604020202020204" pitchFamily="34" charset="0"/>
              <a:buChar char="•"/>
              <a:defRPr sz="2000">
                <a:latin typeface="Times New Roman"/>
                <a:ea typeface="Times New Roman"/>
                <a:cs typeface="Times New Roman"/>
                <a:sym typeface="Times New Roman"/>
              </a:defRPr>
            </a:pPr>
            <a:r>
              <a:rPr lang="en-US" dirty="0"/>
              <a:t>Pre process frame:</a:t>
            </a:r>
          </a:p>
          <a:p>
            <a:pPr marL="1244600">
              <a:buChar char="‣"/>
              <a:defRPr sz="2000">
                <a:latin typeface="Times New Roman"/>
                <a:ea typeface="Times New Roman"/>
                <a:cs typeface="Times New Roman"/>
                <a:sym typeface="Times New Roman"/>
              </a:defRPr>
            </a:pPr>
            <a:r>
              <a:rPr lang="en-US" dirty="0"/>
              <a:t>Frame objects are here processed according to the chosen set of parameters.</a:t>
            </a:r>
          </a:p>
        </p:txBody>
      </p:sp>
    </p:spTree>
    <p:extLst>
      <p:ext uri="{BB962C8B-B14F-4D97-AF65-F5344CB8AC3E}">
        <p14:creationId xmlns:p14="http://schemas.microsoft.com/office/powerpoint/2010/main" val="39817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626C980-E5FA-49C7-9F80-AFDF18F4D17A}" type="slidenum">
              <a:rPr lang="en-IN" smtClean="0"/>
              <a:t>13</a:t>
            </a:fld>
            <a:endParaRPr lang="en-IN"/>
          </a:p>
        </p:txBody>
      </p:sp>
      <p:sp>
        <p:nvSpPr>
          <p:cNvPr id="4" name="TextBox 3"/>
          <p:cNvSpPr txBox="1"/>
          <p:nvPr/>
        </p:nvSpPr>
        <p:spPr>
          <a:xfrm flipH="1">
            <a:off x="5132647" y="304800"/>
            <a:ext cx="2117898"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SCREENSHOTS</a:t>
            </a:r>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25512" y="830262"/>
            <a:ext cx="3838575" cy="2352675"/>
          </a:xfrm>
          <a:prstGeom prst="rect">
            <a:avLst/>
          </a:prstGeom>
        </p:spPr>
      </p:pic>
      <p:sp>
        <p:nvSpPr>
          <p:cNvPr id="8" name="TextBox 7"/>
          <p:cNvSpPr txBox="1"/>
          <p:nvPr/>
        </p:nvSpPr>
        <p:spPr>
          <a:xfrm flipH="1">
            <a:off x="170639" y="3182937"/>
            <a:ext cx="5814523" cy="369332"/>
          </a:xfrm>
          <a:prstGeom prst="rect">
            <a:avLst/>
          </a:prstGeom>
          <a:noFill/>
        </p:spPr>
        <p:txBody>
          <a:bodyPr wrap="square" rtlCol="0">
            <a:spAutoFit/>
          </a:bodyPr>
          <a:lstStyle/>
          <a:p>
            <a:r>
              <a:rPr lang="en-US" dirty="0"/>
              <a:t>Capturing video using the webcam (computer vision).</a:t>
            </a:r>
            <a:endParaRPr lang="en-IN" dirty="0"/>
          </a:p>
        </p:txBody>
      </p:sp>
      <p:pic>
        <p:nvPicPr>
          <p:cNvPr id="9" name="Picture 8"/>
          <p:cNvPicPr/>
          <p:nvPr/>
        </p:nvPicPr>
        <p:blipFill>
          <a:blip r:embed="rId3"/>
          <a:stretch>
            <a:fillRect/>
          </a:stretch>
        </p:blipFill>
        <p:spPr>
          <a:xfrm>
            <a:off x="8208241" y="1060449"/>
            <a:ext cx="3145559" cy="1892300"/>
          </a:xfrm>
          <a:prstGeom prst="rect">
            <a:avLst/>
          </a:prstGeom>
        </p:spPr>
      </p:pic>
      <p:sp>
        <p:nvSpPr>
          <p:cNvPr id="10" name="Rectangle 9"/>
          <p:cNvSpPr/>
          <p:nvPr/>
        </p:nvSpPr>
        <p:spPr>
          <a:xfrm>
            <a:off x="8220336" y="3182937"/>
            <a:ext cx="3121367"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Detection of which finger is up.</a:t>
            </a:r>
            <a:endParaRPr lang="en-IN" dirty="0"/>
          </a:p>
        </p:txBody>
      </p:sp>
      <p:pic>
        <p:nvPicPr>
          <p:cNvPr id="11" name="Picture 10"/>
          <p:cNvPicPr/>
          <p:nvPr/>
        </p:nvPicPr>
        <p:blipFill>
          <a:blip r:embed="rId4"/>
          <a:stretch>
            <a:fillRect/>
          </a:stretch>
        </p:blipFill>
        <p:spPr>
          <a:xfrm>
            <a:off x="1514212" y="3577464"/>
            <a:ext cx="3127375" cy="2452832"/>
          </a:xfrm>
          <a:prstGeom prst="rect">
            <a:avLst/>
          </a:prstGeom>
        </p:spPr>
      </p:pic>
      <p:sp>
        <p:nvSpPr>
          <p:cNvPr id="12" name="Rectangle 11"/>
          <p:cNvSpPr/>
          <p:nvPr/>
        </p:nvSpPr>
        <p:spPr>
          <a:xfrm>
            <a:off x="456027" y="6055491"/>
            <a:ext cx="5243743"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Gesture for the computer to perform right button click.</a:t>
            </a:r>
            <a:endParaRPr lang="en-IN" dirty="0"/>
          </a:p>
        </p:txBody>
      </p:sp>
      <p:pic>
        <p:nvPicPr>
          <p:cNvPr id="13" name="Picture 12"/>
          <p:cNvPicPr/>
          <p:nvPr/>
        </p:nvPicPr>
        <p:blipFill>
          <a:blip r:embed="rId5"/>
          <a:stretch>
            <a:fillRect/>
          </a:stretch>
        </p:blipFill>
        <p:spPr>
          <a:xfrm>
            <a:off x="8220336" y="3826321"/>
            <a:ext cx="3182504" cy="1955118"/>
          </a:xfrm>
          <a:prstGeom prst="rect">
            <a:avLst/>
          </a:prstGeom>
        </p:spPr>
      </p:pic>
      <p:sp>
        <p:nvSpPr>
          <p:cNvPr id="14" name="Rectangle 13"/>
          <p:cNvSpPr/>
          <p:nvPr/>
        </p:nvSpPr>
        <p:spPr>
          <a:xfrm>
            <a:off x="7389583" y="5884228"/>
            <a:ext cx="4506362" cy="369332"/>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Gesture for the computer to perform no action.</a:t>
            </a:r>
            <a:endParaRPr lang="en-IN" dirty="0"/>
          </a:p>
        </p:txBody>
      </p:sp>
    </p:spTree>
    <p:extLst>
      <p:ext uri="{BB962C8B-B14F-4D97-AF65-F5344CB8AC3E}">
        <p14:creationId xmlns:p14="http://schemas.microsoft.com/office/powerpoint/2010/main" val="26540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88A1BB-9109-468B-95B1-6C33E0C34983}"/>
              </a:ext>
            </a:extLst>
          </p:cNvPr>
          <p:cNvSpPr txBox="1"/>
          <p:nvPr/>
        </p:nvSpPr>
        <p:spPr>
          <a:xfrm>
            <a:off x="1922592" y="381536"/>
            <a:ext cx="9104561" cy="707886"/>
          </a:xfrm>
          <a:prstGeom prst="rect">
            <a:avLst/>
          </a:prstGeom>
          <a:solidFill>
            <a:srgbClr val="FFCCFF"/>
          </a:solidFill>
        </p:spPr>
        <p:txBody>
          <a:bodyPr wrap="square" rtlCol="0">
            <a:spAutoFit/>
          </a:bodyPr>
          <a:lstStyle/>
          <a:p>
            <a:pPr algn="ctr"/>
            <a:r>
              <a:rPr lang="en-US" sz="4000" dirty="0" smtClean="0">
                <a:latin typeface="Microsoft YaHei" panose="020B0503020204020204" pitchFamily="34" charset="-122"/>
                <a:ea typeface="Microsoft YaHei" panose="020B0503020204020204" pitchFamily="34" charset="-122"/>
                <a:cs typeface="Cascadia Mono SemiBold" panose="020B0609020000020004" pitchFamily="49" charset="0"/>
              </a:rPr>
              <a:t>Architectural Diagram</a:t>
            </a:r>
            <a:endParaRPr lang="en-IN" sz="4000" dirty="0">
              <a:latin typeface="Microsoft YaHei" panose="020B0503020204020204" pitchFamily="34" charset="-122"/>
              <a:ea typeface="Microsoft YaHei" panose="020B0503020204020204" pitchFamily="34" charset="-122"/>
              <a:cs typeface="Cascadia Mono SemiBold" panose="020B0609020000020004" pitchFamily="49" charset="0"/>
            </a:endParaRPr>
          </a:p>
        </p:txBody>
      </p:sp>
      <p:sp>
        <p:nvSpPr>
          <p:cNvPr id="7" name="Rectangle: Rounded Corners 6">
            <a:extLst>
              <a:ext uri="{FF2B5EF4-FFF2-40B4-BE49-F238E27FC236}">
                <a16:creationId xmlns:a16="http://schemas.microsoft.com/office/drawing/2014/main" id="{7B7EECFD-CB03-4687-ADA4-A83A0D0FE7B6}"/>
              </a:ext>
            </a:extLst>
          </p:cNvPr>
          <p:cNvSpPr/>
          <p:nvPr/>
        </p:nvSpPr>
        <p:spPr>
          <a:xfrm>
            <a:off x="743397" y="1654139"/>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3658849-8D12-43BD-84E6-FCE8141524B6}"/>
              </a:ext>
            </a:extLst>
          </p:cNvPr>
          <p:cNvSpPr txBox="1"/>
          <p:nvPr/>
        </p:nvSpPr>
        <p:spPr>
          <a:xfrm>
            <a:off x="1263256" y="1793355"/>
            <a:ext cx="1346844" cy="707886"/>
          </a:xfrm>
          <a:prstGeom prst="rect">
            <a:avLst/>
          </a:prstGeom>
          <a:noFill/>
        </p:spPr>
        <p:txBody>
          <a:bodyPr wrap="none" rtlCol="0">
            <a:spAutoFit/>
          </a:bodyPr>
          <a:lstStyle/>
          <a:p>
            <a:pPr algn="ctr"/>
            <a:r>
              <a:rPr lang="en-US" sz="2000" dirty="0">
                <a:solidFill>
                  <a:schemeClr val="bg1"/>
                </a:solidFill>
              </a:rPr>
              <a:t>Image</a:t>
            </a:r>
          </a:p>
          <a:p>
            <a:pPr algn="ctr"/>
            <a:r>
              <a:rPr lang="en-US" sz="2000" dirty="0">
                <a:solidFill>
                  <a:schemeClr val="bg1"/>
                </a:solidFill>
              </a:rPr>
              <a:t>Acquisition</a:t>
            </a:r>
            <a:endParaRPr lang="en-IN" sz="2000" dirty="0">
              <a:solidFill>
                <a:schemeClr val="bg1"/>
              </a:solidFill>
            </a:endParaRPr>
          </a:p>
        </p:txBody>
      </p:sp>
      <p:sp>
        <p:nvSpPr>
          <p:cNvPr id="39" name="Rectangle: Rounded Corners 38">
            <a:extLst>
              <a:ext uri="{FF2B5EF4-FFF2-40B4-BE49-F238E27FC236}">
                <a16:creationId xmlns:a16="http://schemas.microsoft.com/office/drawing/2014/main" id="{0C605360-DCB6-43F8-8DC5-BAFE2C659781}"/>
              </a:ext>
            </a:extLst>
          </p:cNvPr>
          <p:cNvSpPr/>
          <p:nvPr/>
        </p:nvSpPr>
        <p:spPr>
          <a:xfrm>
            <a:off x="4888786" y="1654139"/>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E0BA65EA-E6DC-4772-B0FD-0B51D33FB630}"/>
              </a:ext>
            </a:extLst>
          </p:cNvPr>
          <p:cNvSpPr txBox="1"/>
          <p:nvPr/>
        </p:nvSpPr>
        <p:spPr>
          <a:xfrm>
            <a:off x="5386605" y="1793355"/>
            <a:ext cx="1418786" cy="707886"/>
          </a:xfrm>
          <a:prstGeom prst="rect">
            <a:avLst/>
          </a:prstGeom>
          <a:noFill/>
        </p:spPr>
        <p:txBody>
          <a:bodyPr wrap="none" rtlCol="0">
            <a:spAutoFit/>
          </a:bodyPr>
          <a:lstStyle/>
          <a:p>
            <a:pPr algn="ctr"/>
            <a:r>
              <a:rPr lang="en-US" sz="2000" dirty="0">
                <a:solidFill>
                  <a:schemeClr val="bg1"/>
                </a:solidFill>
              </a:rPr>
              <a:t>Object</a:t>
            </a:r>
          </a:p>
          <a:p>
            <a:pPr algn="ctr"/>
            <a:r>
              <a:rPr lang="en-US" sz="2000" dirty="0">
                <a:solidFill>
                  <a:schemeClr val="bg1"/>
                </a:solidFill>
              </a:rPr>
              <a:t>Recognition</a:t>
            </a:r>
          </a:p>
        </p:txBody>
      </p:sp>
      <p:sp>
        <p:nvSpPr>
          <p:cNvPr id="14" name="Arrow: Right 13">
            <a:extLst>
              <a:ext uri="{FF2B5EF4-FFF2-40B4-BE49-F238E27FC236}">
                <a16:creationId xmlns:a16="http://schemas.microsoft.com/office/drawing/2014/main" id="{8899BEC5-7573-4C18-9A9D-8FE1ADDB1A5A}"/>
              </a:ext>
            </a:extLst>
          </p:cNvPr>
          <p:cNvSpPr/>
          <p:nvPr/>
        </p:nvSpPr>
        <p:spPr>
          <a:xfrm>
            <a:off x="3753260" y="1962363"/>
            <a:ext cx="779587" cy="538877"/>
          </a:xfrm>
          <a:prstGeom prst="rightArrow">
            <a:avLst/>
          </a:prstGeom>
          <a:effectLst>
            <a:outerShdw blurRad="50800" dist="38100" dir="16200000"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1" name="Arrow: Right 40">
            <a:extLst>
              <a:ext uri="{FF2B5EF4-FFF2-40B4-BE49-F238E27FC236}">
                <a16:creationId xmlns:a16="http://schemas.microsoft.com/office/drawing/2014/main" id="{B0583774-909D-44B3-810F-37DBB0FB12EC}"/>
              </a:ext>
            </a:extLst>
          </p:cNvPr>
          <p:cNvSpPr/>
          <p:nvPr/>
        </p:nvSpPr>
        <p:spPr>
          <a:xfrm>
            <a:off x="7933132" y="1962362"/>
            <a:ext cx="779587" cy="538877"/>
          </a:xfrm>
          <a:prstGeom prst="rightArrow">
            <a:avLst/>
          </a:prstGeom>
          <a:effectLst>
            <a:outerShdw blurRad="50800" dist="38100" dir="16200000"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2" name="Rectangle: Rounded Corners 41">
            <a:extLst>
              <a:ext uri="{FF2B5EF4-FFF2-40B4-BE49-F238E27FC236}">
                <a16:creationId xmlns:a16="http://schemas.microsoft.com/office/drawing/2014/main" id="{79083EBC-B64A-4B99-8E76-1A209CE4D2BC}"/>
              </a:ext>
            </a:extLst>
          </p:cNvPr>
          <p:cNvSpPr/>
          <p:nvPr/>
        </p:nvSpPr>
        <p:spPr>
          <a:xfrm>
            <a:off x="9150849" y="1654139"/>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F42F29C7-600C-4E6D-BF02-DF52BFD186D2}"/>
              </a:ext>
            </a:extLst>
          </p:cNvPr>
          <p:cNvSpPr txBox="1"/>
          <p:nvPr/>
        </p:nvSpPr>
        <p:spPr>
          <a:xfrm>
            <a:off x="9661777" y="1962362"/>
            <a:ext cx="1474763" cy="400110"/>
          </a:xfrm>
          <a:prstGeom prst="rect">
            <a:avLst/>
          </a:prstGeom>
          <a:noFill/>
        </p:spPr>
        <p:txBody>
          <a:bodyPr wrap="none" rtlCol="0">
            <a:spAutoFit/>
          </a:bodyPr>
          <a:lstStyle/>
          <a:p>
            <a:pPr algn="ctr"/>
            <a:r>
              <a:rPr lang="en-US" sz="2000" dirty="0">
                <a:solidFill>
                  <a:schemeClr val="bg1"/>
                </a:solidFill>
              </a:rPr>
              <a:t>Track Object</a:t>
            </a:r>
          </a:p>
        </p:txBody>
      </p:sp>
      <p:sp>
        <p:nvSpPr>
          <p:cNvPr id="45" name="Arrow: Right 44">
            <a:extLst>
              <a:ext uri="{FF2B5EF4-FFF2-40B4-BE49-F238E27FC236}">
                <a16:creationId xmlns:a16="http://schemas.microsoft.com/office/drawing/2014/main" id="{37177863-29CF-4CCC-84AC-E052B7D4774A}"/>
              </a:ext>
            </a:extLst>
          </p:cNvPr>
          <p:cNvSpPr/>
          <p:nvPr/>
        </p:nvSpPr>
        <p:spPr>
          <a:xfrm rot="5400000">
            <a:off x="10009364" y="3428626"/>
            <a:ext cx="779587" cy="538877"/>
          </a:xfrm>
          <a:prstGeom prst="rightArrow">
            <a:avLst/>
          </a:prstGeom>
          <a:effectLst>
            <a:outerShdw blurRad="50800" dist="38100" dir="16200000"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12AC19D4-C299-433C-8589-A4B07294D32B}"/>
              </a:ext>
            </a:extLst>
          </p:cNvPr>
          <p:cNvSpPr/>
          <p:nvPr/>
        </p:nvSpPr>
        <p:spPr>
          <a:xfrm>
            <a:off x="9150849" y="4755671"/>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A8593EE7-6DBC-46AD-ADE3-4DB96957F74F}"/>
              </a:ext>
            </a:extLst>
          </p:cNvPr>
          <p:cNvSpPr txBox="1"/>
          <p:nvPr/>
        </p:nvSpPr>
        <p:spPr>
          <a:xfrm>
            <a:off x="9688966" y="4894887"/>
            <a:ext cx="1338187" cy="707886"/>
          </a:xfrm>
          <a:prstGeom prst="rect">
            <a:avLst/>
          </a:prstGeom>
          <a:noFill/>
        </p:spPr>
        <p:txBody>
          <a:bodyPr wrap="none" rtlCol="0">
            <a:spAutoFit/>
          </a:bodyPr>
          <a:lstStyle/>
          <a:p>
            <a:pPr algn="ctr"/>
            <a:r>
              <a:rPr lang="en-US" sz="2000" dirty="0">
                <a:solidFill>
                  <a:schemeClr val="bg1"/>
                </a:solidFill>
              </a:rPr>
              <a:t>Coordinate</a:t>
            </a:r>
          </a:p>
          <a:p>
            <a:pPr algn="ctr"/>
            <a:r>
              <a:rPr lang="en-US" sz="2000" dirty="0">
                <a:solidFill>
                  <a:schemeClr val="bg1"/>
                </a:solidFill>
              </a:rPr>
              <a:t>Calculation</a:t>
            </a:r>
          </a:p>
        </p:txBody>
      </p:sp>
      <p:sp>
        <p:nvSpPr>
          <p:cNvPr id="48" name="Rectangle: Rounded Corners 47">
            <a:extLst>
              <a:ext uri="{FF2B5EF4-FFF2-40B4-BE49-F238E27FC236}">
                <a16:creationId xmlns:a16="http://schemas.microsoft.com/office/drawing/2014/main" id="{DE4711E3-1D35-46B4-902E-AB917E6355CB}"/>
              </a:ext>
            </a:extLst>
          </p:cNvPr>
          <p:cNvSpPr/>
          <p:nvPr/>
        </p:nvSpPr>
        <p:spPr>
          <a:xfrm>
            <a:off x="4888786" y="4755671"/>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39BE4563-31ED-4AC9-ABE9-23A72068F5A1}"/>
              </a:ext>
            </a:extLst>
          </p:cNvPr>
          <p:cNvSpPr txBox="1"/>
          <p:nvPr/>
        </p:nvSpPr>
        <p:spPr>
          <a:xfrm>
            <a:off x="5269362" y="4894887"/>
            <a:ext cx="1653273" cy="707886"/>
          </a:xfrm>
          <a:prstGeom prst="rect">
            <a:avLst/>
          </a:prstGeom>
          <a:noFill/>
        </p:spPr>
        <p:txBody>
          <a:bodyPr wrap="none" rtlCol="0">
            <a:spAutoFit/>
          </a:bodyPr>
          <a:lstStyle/>
          <a:p>
            <a:pPr algn="ctr"/>
            <a:r>
              <a:rPr lang="en-US" sz="2000" dirty="0">
                <a:solidFill>
                  <a:schemeClr val="bg1"/>
                </a:solidFill>
              </a:rPr>
              <a:t>Setting Cursor</a:t>
            </a:r>
          </a:p>
          <a:p>
            <a:pPr algn="ctr"/>
            <a:r>
              <a:rPr lang="en-US" sz="2000" dirty="0">
                <a:solidFill>
                  <a:schemeClr val="bg1"/>
                </a:solidFill>
              </a:rPr>
              <a:t>Position</a:t>
            </a:r>
          </a:p>
        </p:txBody>
      </p:sp>
      <p:sp>
        <p:nvSpPr>
          <p:cNvPr id="50" name="Rectangle: Rounded Corners 49">
            <a:extLst>
              <a:ext uri="{FF2B5EF4-FFF2-40B4-BE49-F238E27FC236}">
                <a16:creationId xmlns:a16="http://schemas.microsoft.com/office/drawing/2014/main" id="{735822D5-BEDB-44A6-9B07-D54CA2CAC235}"/>
              </a:ext>
            </a:extLst>
          </p:cNvPr>
          <p:cNvSpPr/>
          <p:nvPr/>
        </p:nvSpPr>
        <p:spPr>
          <a:xfrm>
            <a:off x="743397" y="4755671"/>
            <a:ext cx="2414427" cy="986319"/>
          </a:xfrm>
          <a:prstGeom prst="roundRect">
            <a:avLst/>
          </a:prstGeom>
          <a:effectLst>
            <a:outerShdw blurRad="50800" dist="38100" dir="18900000" algn="bl" rotWithShape="0">
              <a:prstClr val="black">
                <a:alpha val="40000"/>
              </a:prstClr>
            </a:outerShdw>
          </a:effectLst>
          <a:scene3d>
            <a:camera prst="orthographicFront"/>
            <a:lightRig rig="threePt" dir="t"/>
          </a:scene3d>
          <a:sp3d>
            <a:bevelT prst="relaxedInse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6546629-B102-4E7E-A583-3936C4143773}"/>
              </a:ext>
            </a:extLst>
          </p:cNvPr>
          <p:cNvSpPr txBox="1"/>
          <p:nvPr/>
        </p:nvSpPr>
        <p:spPr>
          <a:xfrm>
            <a:off x="1271384" y="4894887"/>
            <a:ext cx="1358450" cy="707886"/>
          </a:xfrm>
          <a:prstGeom prst="rect">
            <a:avLst/>
          </a:prstGeom>
          <a:noFill/>
        </p:spPr>
        <p:txBody>
          <a:bodyPr wrap="none" rtlCol="0">
            <a:spAutoFit/>
          </a:bodyPr>
          <a:lstStyle/>
          <a:p>
            <a:pPr algn="ctr"/>
            <a:r>
              <a:rPr lang="en-US" sz="2000" dirty="0">
                <a:solidFill>
                  <a:schemeClr val="bg1"/>
                </a:solidFill>
              </a:rPr>
              <a:t>Event</a:t>
            </a:r>
          </a:p>
          <a:p>
            <a:pPr algn="ctr"/>
            <a:r>
              <a:rPr lang="en-US" sz="2000" dirty="0">
                <a:solidFill>
                  <a:schemeClr val="bg1"/>
                </a:solidFill>
              </a:rPr>
              <a:t>Generation</a:t>
            </a:r>
          </a:p>
        </p:txBody>
      </p:sp>
      <p:sp>
        <p:nvSpPr>
          <p:cNvPr id="53" name="Arrow: Right 52">
            <a:extLst>
              <a:ext uri="{FF2B5EF4-FFF2-40B4-BE49-F238E27FC236}">
                <a16:creationId xmlns:a16="http://schemas.microsoft.com/office/drawing/2014/main" id="{052484F9-9388-4DF8-8E62-5D3CCFB31C8C}"/>
              </a:ext>
            </a:extLst>
          </p:cNvPr>
          <p:cNvSpPr/>
          <p:nvPr/>
        </p:nvSpPr>
        <p:spPr>
          <a:xfrm rot="10800000">
            <a:off x="7837237" y="5063896"/>
            <a:ext cx="779587" cy="538877"/>
          </a:xfrm>
          <a:prstGeom prst="rightArrow">
            <a:avLst/>
          </a:prstGeom>
          <a:effectLst>
            <a:outerShdw blurRad="50800" dist="38100" dir="16200000"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5" name="Arrow: Right 54">
            <a:extLst>
              <a:ext uri="{FF2B5EF4-FFF2-40B4-BE49-F238E27FC236}">
                <a16:creationId xmlns:a16="http://schemas.microsoft.com/office/drawing/2014/main" id="{2FFADE07-6505-43CA-B9D0-B4E98703BE14}"/>
              </a:ext>
            </a:extLst>
          </p:cNvPr>
          <p:cNvSpPr/>
          <p:nvPr/>
        </p:nvSpPr>
        <p:spPr>
          <a:xfrm rot="10800000">
            <a:off x="3633511" y="5063896"/>
            <a:ext cx="779587" cy="538877"/>
          </a:xfrm>
          <a:prstGeom prst="rightArrow">
            <a:avLst/>
          </a:prstGeom>
          <a:effectLst>
            <a:outerShdw blurRad="50800" dist="38100" dir="16200000"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9162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4F34A-2F71-44B5-BF95-901FB21574C5}"/>
              </a:ext>
            </a:extLst>
          </p:cNvPr>
          <p:cNvSpPr txBox="1"/>
          <p:nvPr/>
        </p:nvSpPr>
        <p:spPr>
          <a:xfrm>
            <a:off x="829638" y="370138"/>
            <a:ext cx="4451279" cy="1015663"/>
          </a:xfrm>
          <a:prstGeom prst="rect">
            <a:avLst/>
          </a:prstGeom>
          <a:noFill/>
        </p:spPr>
        <p:txBody>
          <a:bodyPr wrap="square">
            <a:spAutoFit/>
          </a:bodyPr>
          <a:lstStyle/>
          <a:p>
            <a:r>
              <a:rPr lang="en-US" sz="6000" b="1" u="sng" dirty="0">
                <a:effectLst>
                  <a:outerShdw blurRad="38100" dist="38100" dir="2700000" algn="tl">
                    <a:srgbClr val="000000">
                      <a:alpha val="43137"/>
                    </a:srgbClr>
                  </a:outerShdw>
                </a:effectLst>
              </a:rPr>
              <a:t>Conclusion</a:t>
            </a:r>
            <a:endParaRPr lang="en-IN" sz="6000" b="1" u="sng"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E16F864E-262D-472A-ADC1-B2907618F593}"/>
              </a:ext>
            </a:extLst>
          </p:cNvPr>
          <p:cNvSpPr txBox="1"/>
          <p:nvPr/>
        </p:nvSpPr>
        <p:spPr>
          <a:xfrm>
            <a:off x="829638" y="2514799"/>
            <a:ext cx="9282701"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buFont typeface="Arial" panose="020B0604020202020204" pitchFamily="34" charset="0"/>
              <a:buChar char="•"/>
            </a:pPr>
            <a:r>
              <a:rPr lang="en-US" sz="2400" b="1" dirty="0">
                <a:latin typeface="Malgun Gothic" panose="020B0503020000020004" pitchFamily="34" charset="-127"/>
                <a:ea typeface="Malgun Gothic" panose="020B0503020000020004" pitchFamily="34" charset="-127"/>
              </a:rPr>
              <a:t>Virtual Mouse </a:t>
            </a:r>
            <a:r>
              <a:rPr lang="en-US" sz="2400" dirty="0">
                <a:latin typeface="Malgun Gothic" panose="020B0503020000020004" pitchFamily="34" charset="-127"/>
                <a:ea typeface="Malgun Gothic" panose="020B0503020000020004" pitchFamily="34" charset="-127"/>
              </a:rPr>
              <a:t>is an idea of implementing an adaptable, multi- functional navigation/interaction tool that overcomes physical barriers.</a:t>
            </a:r>
          </a:p>
        </p:txBody>
      </p:sp>
    </p:spTree>
    <p:extLst>
      <p:ext uri="{BB962C8B-B14F-4D97-AF65-F5344CB8AC3E}">
        <p14:creationId xmlns:p14="http://schemas.microsoft.com/office/powerpoint/2010/main" val="328772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22197-DC36-4FB2-9DA9-D3A91B75B739}"/>
              </a:ext>
            </a:extLst>
          </p:cNvPr>
          <p:cNvSpPr txBox="1"/>
          <p:nvPr/>
        </p:nvSpPr>
        <p:spPr>
          <a:xfrm>
            <a:off x="387848" y="133832"/>
            <a:ext cx="5355405" cy="1015663"/>
          </a:xfrm>
          <a:prstGeom prst="rect">
            <a:avLst/>
          </a:prstGeom>
          <a:noFill/>
        </p:spPr>
        <p:txBody>
          <a:bodyPr wrap="square">
            <a:spAutoFit/>
          </a:bodyPr>
          <a:lstStyle/>
          <a:p>
            <a:pPr algn="just"/>
            <a:r>
              <a:rPr lang="en-US" sz="6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IN" sz="6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9ED3780-1BD6-4436-A058-2CD60D04B2E4}"/>
              </a:ext>
            </a:extLst>
          </p:cNvPr>
          <p:cNvSpPr txBox="1"/>
          <p:nvPr/>
        </p:nvSpPr>
        <p:spPr>
          <a:xfrm>
            <a:off x="434939" y="1443841"/>
            <a:ext cx="11322121"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400" b="1"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Artificial Intelligence – A Modern Approach (3rd Edition)</a:t>
            </a:r>
            <a:r>
              <a:rPr lang="en-US" sz="2400" strike="noStrike"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 </a:t>
            </a:r>
            <a:r>
              <a:rPr lang="en-US" sz="2400" b="0" i="1" dirty="0">
                <a:effectLst/>
                <a:latin typeface="Times New Roman" panose="02020603050405020304" pitchFamily="18" charset="0"/>
                <a:cs typeface="Times New Roman" panose="02020603050405020304" pitchFamily="18" charset="0"/>
              </a:rPr>
              <a:t>By Stuart Russell &amp; Peter Norvig</a:t>
            </a:r>
          </a:p>
          <a:p>
            <a:pPr marL="285750" indent="-285750" algn="just">
              <a:buFont typeface="Arial" panose="020B0604020202020204" pitchFamily="34" charset="0"/>
              <a:buChar char="•"/>
            </a:pPr>
            <a:r>
              <a:rPr lang="en-US" sz="2400" b="1"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Machine Learning for Dummies</a:t>
            </a:r>
            <a:r>
              <a:rPr lang="en-US" sz="2400" strike="noStrike"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 </a:t>
            </a:r>
            <a:r>
              <a:rPr lang="en-US" sz="2400" b="0" i="1" dirty="0">
                <a:effectLst/>
                <a:latin typeface="Times New Roman" panose="02020603050405020304" pitchFamily="18" charset="0"/>
                <a:cs typeface="Times New Roman" panose="02020603050405020304" pitchFamily="18" charset="0"/>
              </a:rPr>
              <a:t>By John Paul Mueller and Luca </a:t>
            </a:r>
            <a:r>
              <a:rPr lang="en-US" sz="2400" b="0" i="1" dirty="0" err="1">
                <a:effectLst/>
                <a:latin typeface="Times New Roman" panose="02020603050405020304" pitchFamily="18" charset="0"/>
                <a:cs typeface="Times New Roman" panose="02020603050405020304" pitchFamily="18" charset="0"/>
              </a:rPr>
              <a:t>Massaron</a:t>
            </a:r>
            <a:endParaRPr lang="en-US" sz="2400" b="0" i="1"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Machine Learning: The New AI</a:t>
            </a:r>
            <a:r>
              <a:rPr lang="en-US" sz="2400" strike="noStrike"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 </a:t>
            </a:r>
            <a:r>
              <a:rPr lang="en-US" sz="2400" b="0" i="1" dirty="0">
                <a:effectLst/>
                <a:latin typeface="Times New Roman" panose="02020603050405020304" pitchFamily="18" charset="0"/>
                <a:cs typeface="Times New Roman" panose="02020603050405020304" pitchFamily="18" charset="0"/>
              </a:rPr>
              <a:t>By </a:t>
            </a:r>
            <a:r>
              <a:rPr lang="en-US" sz="2400" b="0" i="1" dirty="0" err="1">
                <a:effectLst/>
                <a:latin typeface="Times New Roman" panose="02020603050405020304" pitchFamily="18" charset="0"/>
                <a:cs typeface="Times New Roman" panose="02020603050405020304" pitchFamily="18" charset="0"/>
              </a:rPr>
              <a:t>Ethem</a:t>
            </a:r>
            <a:r>
              <a:rPr lang="en-US" sz="2400" b="0" i="1" dirty="0">
                <a:effectLst/>
                <a:latin typeface="Times New Roman" panose="02020603050405020304" pitchFamily="18" charset="0"/>
                <a:cs typeface="Times New Roman" panose="02020603050405020304" pitchFamily="18" charset="0"/>
              </a:rPr>
              <a:t> </a:t>
            </a:r>
            <a:r>
              <a:rPr lang="en-US" sz="2400" b="0" i="1" dirty="0" err="1">
                <a:effectLst/>
                <a:latin typeface="Times New Roman" panose="02020603050405020304" pitchFamily="18" charset="0"/>
                <a:cs typeface="Times New Roman" panose="02020603050405020304" pitchFamily="18" charset="0"/>
              </a:rPr>
              <a:t>Alpaydin</a:t>
            </a:r>
            <a:endParaRPr lang="en-US" sz="2400" b="0" i="1"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xmlns="" val="tx"/>
                    </a:ext>
                  </a:extLst>
                </a:hlinkClick>
              </a:rPr>
              <a:t>The Hundred-Page Machine Learning Book</a:t>
            </a:r>
            <a:r>
              <a:rPr lang="en-US" sz="2400" strike="noStrike"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 </a:t>
            </a:r>
            <a:r>
              <a:rPr lang="en-US" sz="2400" b="0" i="1" dirty="0">
                <a:effectLst/>
                <a:latin typeface="Times New Roman" panose="02020603050405020304" pitchFamily="18" charset="0"/>
                <a:cs typeface="Times New Roman" panose="02020603050405020304" pitchFamily="18" charset="0"/>
              </a:rPr>
              <a:t>By Andriy </a:t>
            </a:r>
            <a:r>
              <a:rPr lang="en-US" sz="2400" b="0" i="1" dirty="0" err="1">
                <a:effectLst/>
                <a:latin typeface="Times New Roman" panose="02020603050405020304" pitchFamily="18" charset="0"/>
                <a:cs typeface="Times New Roman" panose="02020603050405020304" pitchFamily="18" charset="0"/>
              </a:rPr>
              <a:t>Burkov</a:t>
            </a:r>
            <a:endParaRPr lang="en-US" sz="2400" b="0" i="1"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1" i="0"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xmlns="" val="tx"/>
                    </a:ext>
                  </a:extLst>
                </a:hlinkClick>
              </a:rPr>
              <a:t> Artificial Intelligence for Humans</a:t>
            </a:r>
            <a:r>
              <a:rPr lang="en-US" sz="2400" strike="noStrike" dirty="0">
                <a:latin typeface="Times New Roman" panose="02020603050405020304" pitchFamily="18" charset="0"/>
                <a:cs typeface="Times New Roman" panose="02020603050405020304" pitchFamily="18" charset="0"/>
              </a:rPr>
              <a:t> </a:t>
            </a:r>
            <a:r>
              <a:rPr lang="en-US" sz="2400" b="0" i="1" dirty="0">
                <a:effectLst/>
                <a:latin typeface="Times New Roman" panose="02020603050405020304" pitchFamily="18" charset="0"/>
                <a:cs typeface="Times New Roman" panose="02020603050405020304" pitchFamily="18" charset="0"/>
              </a:rPr>
              <a:t>– By Jeff Heaton</a:t>
            </a: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Building Virtual Machine Labs A Hands-On Guide - </a:t>
            </a:r>
            <a:r>
              <a:rPr lang="en-US" sz="2400" b="0" i="0"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xmlns="" val="tx"/>
                    </a:ext>
                  </a:extLst>
                </a:hlinkClick>
              </a:rPr>
              <a:t>Mr. Tony V Robinson</a:t>
            </a:r>
            <a:endParaRPr lang="en-US" sz="2400" b="0" i="0" strike="noStrike" dirty="0">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Oracle VirtualBox Administration A beginners guide to virtualization! - </a:t>
            </a:r>
            <a:r>
              <a:rPr lang="en-US" sz="2400" b="0" i="0"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xmlns="" val="tx"/>
                    </a:ext>
                  </a:extLst>
                </a:hlinkClick>
              </a:rPr>
              <a:t>Arun Kumar</a:t>
            </a:r>
            <a:endParaRPr lang="en-US" sz="2400" b="0" i="0" dirty="0">
              <a:effectLst/>
              <a:latin typeface="Times New Roman" panose="02020603050405020304" pitchFamily="18" charset="0"/>
              <a:cs typeface="Times New Roman" panose="02020603050405020304" pitchFamily="18" charset="0"/>
            </a:endParaRPr>
          </a:p>
          <a:p>
            <a:pPr algn="just"/>
            <a:r>
              <a:rPr lang="en-US" sz="2400" strike="noStrike"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xmlns="" val="tx"/>
                    </a:ext>
                  </a:extLst>
                </a:hlinkClick>
              </a:rPr>
              <a:t/>
            </a:r>
            <a:br>
              <a:rPr lang="en-US" sz="2400" strike="noStrike"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xmlns="" val="tx"/>
                    </a:ext>
                  </a:extLst>
                </a:hlinkClick>
              </a:rPr>
            </a:b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17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540C0-B42A-4EC5-834B-86313BBFC33B}"/>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Placeholder 13" descr="A woman with VR goggles on her face&#10;">
            <a:extLst>
              <a:ext uri="{FF2B5EF4-FFF2-40B4-BE49-F238E27FC236}">
                <a16:creationId xmlns:a16="http://schemas.microsoft.com/office/drawing/2014/main" id="{76621D2B-83EA-4CE6-8325-6526DF8DE1A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a:prstGeom prst="rect">
            <a:avLst/>
          </a:prstGeom>
        </p:spPr>
      </p:pic>
      <p:sp>
        <p:nvSpPr>
          <p:cNvPr id="6" name="Title 14">
            <a:extLst>
              <a:ext uri="{FF2B5EF4-FFF2-40B4-BE49-F238E27FC236}">
                <a16:creationId xmlns:a16="http://schemas.microsoft.com/office/drawing/2014/main" id="{657BBA5B-6673-434E-82E8-39BB4B4A3C4B}"/>
              </a:ext>
            </a:extLst>
          </p:cNvPr>
          <p:cNvSpPr txBox="1">
            <a:spLocks/>
          </p:cNvSpPr>
          <p:nvPr/>
        </p:nvSpPr>
        <p:spPr>
          <a:xfrm>
            <a:off x="6501008" y="1728566"/>
            <a:ext cx="5336088" cy="2542810"/>
          </a:xfrm>
          <a:prstGeom prst="rect">
            <a:avLst/>
          </a:prstGeom>
        </p:spPr>
        <p:txBody>
          <a:bodyPr>
            <a:scene3d>
              <a:camera prst="perspectiveRelaxedModerately"/>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PMingLiU-ExtB" panose="02020500000000000000" pitchFamily="18" charset="-120"/>
                <a:ea typeface="PMingLiU-ExtB" panose="02020500000000000000" pitchFamily="18" charset="-120"/>
              </a:rPr>
              <a:t>Thank you</a:t>
            </a:r>
            <a:br>
              <a:rPr lang="en-US" sz="48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PMingLiU-ExtB" panose="02020500000000000000" pitchFamily="18" charset="-120"/>
                <a:ea typeface="PMingLiU-ExtB" panose="02020500000000000000" pitchFamily="18" charset="-120"/>
              </a:rPr>
            </a:br>
            <a:r>
              <a:rPr lang="en-US" sz="48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PMingLiU-ExtB" panose="02020500000000000000" pitchFamily="18" charset="-120"/>
                <a:ea typeface="PMingLiU-ExtB" panose="02020500000000000000" pitchFamily="18" charset="-120"/>
              </a:rPr>
              <a:t>For</a:t>
            </a:r>
            <a:br>
              <a:rPr lang="en-US" sz="48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PMingLiU-ExtB" panose="02020500000000000000" pitchFamily="18" charset="-120"/>
                <a:ea typeface="PMingLiU-ExtB" panose="02020500000000000000" pitchFamily="18" charset="-120"/>
              </a:rPr>
            </a:br>
            <a:r>
              <a:rPr lang="en-US" sz="48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latin typeface="PMingLiU-ExtB" panose="02020500000000000000" pitchFamily="18" charset="-120"/>
                <a:ea typeface="PMingLiU-ExtB" panose="02020500000000000000" pitchFamily="18" charset="-120"/>
              </a:rPr>
              <a:t>Giving Me This Opportunity</a:t>
            </a:r>
          </a:p>
        </p:txBody>
      </p:sp>
    </p:spTree>
    <p:extLst>
      <p:ext uri="{BB962C8B-B14F-4D97-AF65-F5344CB8AC3E}">
        <p14:creationId xmlns:p14="http://schemas.microsoft.com/office/powerpoint/2010/main" val="310923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8893-2BF2-43B5-9054-56314E6F4865}"/>
              </a:ext>
            </a:extLst>
          </p:cNvPr>
          <p:cNvSpPr txBox="1"/>
          <p:nvPr/>
        </p:nvSpPr>
        <p:spPr>
          <a:xfrm>
            <a:off x="696075" y="277669"/>
            <a:ext cx="8417108" cy="830997"/>
          </a:xfrm>
          <a:prstGeom prst="rect">
            <a:avLst/>
          </a:prstGeom>
          <a:solidFill>
            <a:schemeClr val="accent1">
              <a:lumMod val="60000"/>
              <a:lumOff val="40000"/>
            </a:schemeClr>
          </a:solidFill>
        </p:spPr>
        <p:txBody>
          <a:bodyPr wrap="square">
            <a:spAutoFit/>
          </a:bodyPr>
          <a:lstStyle/>
          <a:p>
            <a:pPr algn="just"/>
            <a:r>
              <a:rPr lang="en-US" sz="4800" b="1" u="sng" dirty="0">
                <a:latin typeface="Times New Roman" panose="02020603050405020304" pitchFamily="18" charset="0"/>
                <a:cs typeface="Times New Roman" panose="02020603050405020304" pitchFamily="18" charset="0"/>
              </a:rPr>
              <a:t>Introduction</a:t>
            </a:r>
            <a:endParaRPr lang="en-IN" sz="48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8E6595B-83B0-46BA-BD89-4491E4CE3139}"/>
              </a:ext>
            </a:extLst>
          </p:cNvPr>
          <p:cNvSpPr txBox="1"/>
          <p:nvPr/>
        </p:nvSpPr>
        <p:spPr>
          <a:xfrm flipH="1">
            <a:off x="741793" y="1555434"/>
            <a:ext cx="11292363" cy="4216539"/>
          </a:xfrm>
          <a:prstGeom prst="rect">
            <a:avLst/>
          </a:prstGeom>
          <a:noFill/>
        </p:spPr>
        <p:txBody>
          <a:bodyPr wrap="square" rtlCol="0">
            <a:spAutoFit/>
          </a:bodyPr>
          <a:lstStyle/>
          <a:p>
            <a:pPr marL="285750" indent="-285750" algn="just">
              <a:buFont typeface="Wingdings" panose="05000000000000000000" pitchFamily="2" charset="2"/>
              <a:buChar char="v"/>
            </a:pPr>
            <a:r>
              <a:rPr lang="en-US" sz="2800" dirty="0">
                <a:latin typeface="Segoe UI Variable Display Semib" pitchFamily="2" charset="0"/>
              </a:rPr>
              <a:t> </a:t>
            </a:r>
            <a:r>
              <a:rPr lang="en-US" sz="2400" dirty="0">
                <a:latin typeface="Times New Roman" panose="02020603050405020304" pitchFamily="18" charset="0"/>
                <a:cs typeface="Times New Roman" panose="02020603050405020304" pitchFamily="18" charset="0"/>
              </a:rPr>
              <a:t>There is no other more popular navigation/interaction device than the mouse.</a:t>
            </a:r>
          </a:p>
          <a:p>
            <a:pPr marL="285750" indent="-28575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Overcoming the restrictions a corporeal device has would enrich the experience of interaction.</a:t>
            </a:r>
          </a:p>
          <a:p>
            <a:pPr marL="285750" indent="-285750" algn="just">
              <a:buFont typeface="Wingdings" panose="05000000000000000000" pitchFamily="2" charset="2"/>
              <a:buChar char="v"/>
            </a:pPr>
            <a:endParaRPr lang="en-US" sz="2800" dirty="0">
              <a:latin typeface="Segoe UI Variable Display Semib" pitchFamily="2" charset="0"/>
            </a:endParaRPr>
          </a:p>
          <a:p>
            <a:pPr marL="285750" indent="-285750" algn="just">
              <a:buFont typeface="Wingdings" panose="05000000000000000000" pitchFamily="2" charset="2"/>
              <a:buChar char="v"/>
            </a:pPr>
            <a:endParaRPr lang="en-US" sz="2800" dirty="0">
              <a:latin typeface="Segoe UI Variable Display Semib" pitchFamily="2" charset="0"/>
            </a:endParaRPr>
          </a:p>
          <a:p>
            <a:pPr algn="just"/>
            <a:endParaRPr lang="en-US" sz="2800" dirty="0">
              <a:latin typeface="Segoe UI Variable Display Semib" pitchFamily="2" charset="0"/>
            </a:endParaRPr>
          </a:p>
          <a:p>
            <a:pPr marL="285750" indent="-285750" algn="just">
              <a:buFont typeface="Wingdings" panose="05000000000000000000" pitchFamily="2" charset="2"/>
              <a:buChar char="v"/>
            </a:pPr>
            <a:endParaRPr lang="en-US" sz="2800" dirty="0">
              <a:latin typeface="Segoe UI Variable Display Semib" pitchFamily="2" charset="0"/>
            </a:endParaRPr>
          </a:p>
          <a:p>
            <a:pPr algn="just"/>
            <a:endParaRPr lang="en-US" sz="2800" dirty="0">
              <a:latin typeface="Segoe UI Variable Display Semib" pitchFamily="2" charset="0"/>
            </a:endParaRPr>
          </a:p>
          <a:p>
            <a:pPr marL="285750" indent="-285750" algn="just">
              <a:buFont typeface="Wingdings" panose="05000000000000000000" pitchFamily="2" charset="2"/>
              <a:buChar char="v"/>
            </a:pPr>
            <a:r>
              <a:rPr lang="en-US" sz="2800" dirty="0">
                <a:latin typeface="Segoe UI Variable Display Semib" pitchFamily="2" charset="0"/>
              </a:rPr>
              <a:t> </a:t>
            </a:r>
            <a:r>
              <a:rPr lang="en-US" sz="2400" dirty="0">
                <a:latin typeface="Times New Roman" panose="02020603050405020304" pitchFamily="18" charset="0"/>
                <a:cs typeface="Times New Roman" panose="02020603050405020304" pitchFamily="18" charset="0"/>
              </a:rPr>
              <a:t>Keeping this in mind, we present an idea of implementing a virtual mouse system as an alternative.</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E8526A-E44B-4F68-AC1C-CAF5525FB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127" y="2467120"/>
            <a:ext cx="2363056" cy="2363056"/>
          </a:xfrm>
          <a:prstGeom prst="rect">
            <a:avLst/>
          </a:prstGeom>
        </p:spPr>
      </p:pic>
    </p:spTree>
    <p:extLst>
      <p:ext uri="{BB962C8B-B14F-4D97-AF65-F5344CB8AC3E}">
        <p14:creationId xmlns:p14="http://schemas.microsoft.com/office/powerpoint/2010/main" val="122058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AB0CA0-4D3C-438F-8F88-7E320794820A}"/>
              </a:ext>
            </a:extLst>
          </p:cNvPr>
          <p:cNvSpPr txBox="1"/>
          <p:nvPr/>
        </p:nvSpPr>
        <p:spPr>
          <a:xfrm>
            <a:off x="873303" y="223383"/>
            <a:ext cx="6431622" cy="646331"/>
          </a:xfrm>
          <a:prstGeom prst="rect">
            <a:avLst/>
          </a:prstGeom>
          <a:solidFill>
            <a:schemeClr val="accent6">
              <a:lumMod val="60000"/>
              <a:lumOff val="40000"/>
            </a:schemeClr>
          </a:solidFill>
        </p:spPr>
        <p:txBody>
          <a:bodyPr wrap="square" rtlCol="0">
            <a:spAutoFit/>
          </a:bodyPr>
          <a:lstStyle/>
          <a:p>
            <a:pPr algn="just"/>
            <a:r>
              <a:rPr lang="en-IN" sz="3600" b="1" i="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C02921FF-DFFF-45F6-4356-798EE4BA17A2}"/>
              </a:ext>
            </a:extLst>
          </p:cNvPr>
          <p:cNvSpPr txBox="1"/>
          <p:nvPr/>
        </p:nvSpPr>
        <p:spPr>
          <a:xfrm>
            <a:off x="873303" y="2011812"/>
            <a:ext cx="10115671" cy="1938992"/>
          </a:xfrm>
          <a:prstGeom prst="rect">
            <a:avLst/>
          </a:prstGeom>
          <a:noFill/>
        </p:spPr>
        <p:txBody>
          <a:bodyPr wrap="square" rtlCol="0">
            <a:spAutoFit/>
          </a:bodyPr>
          <a:lstStyle/>
          <a:p>
            <a:pPr algn="just"/>
            <a:r>
              <a:rPr lang="en-US" sz="2000" dirty="0">
                <a:effectLst/>
                <a:latin typeface="Cambria" panose="02040503050406030204" pitchFamily="18" charset="0"/>
                <a:ea typeface="Calibri" panose="020F0502020204030204" pitchFamily="34" charset="0"/>
                <a:cs typeface="Latha" panose="020B0604020202020204" pitchFamily="34" charset="0"/>
              </a:rPr>
              <a:t>With new changes seen in computer technology day by day, it has become quite essential for us to find specific new ways of interaction with computer systems as its need is increasing in society every day. Today, every device is making the use of touch screen technology on its systems, which isn't affordable to be used in all applications. A specific interactive module like a virtual mouse that makes use of Object Tracking and Gestures that will help us to interact can be an alternative way for the traditional touch screen and the physical mouse. </a:t>
            </a:r>
            <a:endParaRPr lang="en-IN" sz="2000" dirty="0"/>
          </a:p>
        </p:txBody>
      </p:sp>
    </p:spTree>
    <p:extLst>
      <p:ext uri="{BB962C8B-B14F-4D97-AF65-F5344CB8AC3E}">
        <p14:creationId xmlns:p14="http://schemas.microsoft.com/office/powerpoint/2010/main" val="1133524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BA98E-8544-45B8-96D1-AE3B483ABBA9}"/>
              </a:ext>
            </a:extLst>
          </p:cNvPr>
          <p:cNvSpPr txBox="1"/>
          <p:nvPr/>
        </p:nvSpPr>
        <p:spPr>
          <a:xfrm>
            <a:off x="607609" y="462150"/>
            <a:ext cx="7056912" cy="769441"/>
          </a:xfrm>
          <a:prstGeom prst="rect">
            <a:avLst/>
          </a:prstGeom>
          <a:solidFill>
            <a:schemeClr val="accent3">
              <a:lumMod val="40000"/>
              <a:lumOff val="60000"/>
            </a:schemeClr>
          </a:solidFill>
        </p:spPr>
        <p:txBody>
          <a:bodyPr wrap="square" rtlCol="0">
            <a:spAutoFit/>
          </a:bodyPr>
          <a:lstStyle/>
          <a:p>
            <a:pPr algn="just"/>
            <a:r>
              <a:rPr lang="en-US" sz="4400" dirty="0">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60F6D62E-9BFE-4A8F-A588-018CFA27C3A5}"/>
              </a:ext>
            </a:extLst>
          </p:cNvPr>
          <p:cNvSpPr txBox="1"/>
          <p:nvPr/>
        </p:nvSpPr>
        <p:spPr>
          <a:xfrm>
            <a:off x="607609" y="1613469"/>
            <a:ext cx="11238494"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i="0" dirty="0">
                <a:solidFill>
                  <a:srgbClr val="202124"/>
                </a:solidFill>
                <a:effectLst/>
                <a:latin typeface="Times New Roman" panose="02020603050405020304" pitchFamily="18" charset="0"/>
                <a:cs typeface="Times New Roman" panose="02020603050405020304" pitchFamily="18" charset="0"/>
              </a:rPr>
              <a:t>The main objective of the AI virtual mouse system is to control the mouse cursor functions by using the hand gestures instead of using a physical mouse</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1F6862E-ED08-4B8A-A4C8-E62401598901}"/>
              </a:ext>
            </a:extLst>
          </p:cNvPr>
          <p:cNvSpPr txBox="1"/>
          <p:nvPr/>
        </p:nvSpPr>
        <p:spPr>
          <a:xfrm>
            <a:off x="617234" y="2688028"/>
            <a:ext cx="10674849" cy="461665"/>
          </a:xfrm>
          <a:prstGeom prst="rect">
            <a:avLst/>
          </a:prstGeom>
          <a:noFill/>
        </p:spPr>
        <p:txBody>
          <a:bodyPr wrap="square" rtlCol="0">
            <a:spAutoFit/>
          </a:bodyPr>
          <a:lstStyle/>
          <a:p>
            <a:pPr marL="285750" indent="-285750" algn="just">
              <a:buFont typeface="Arial" panose="020B0604020202020204" pitchFamily="34" charset="0"/>
              <a:buChar char="•"/>
            </a:pPr>
            <a:r>
              <a:rPr lang="en-US" sz="2400" b="0" i="0" dirty="0">
                <a:solidFill>
                  <a:srgbClr val="4D5156"/>
                </a:solidFill>
                <a:effectLst/>
                <a:latin typeface="Times New Roman" panose="02020603050405020304" pitchFamily="18" charset="0"/>
                <a:cs typeface="Times New Roman" panose="02020603050405020304" pitchFamily="18" charset="0"/>
              </a:rPr>
              <a:t>The goal is to manage computers and other devices with gestures rather</a:t>
            </a:r>
            <a:endParaRPr lang="en-IN"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5B1265C-5CF1-3C46-9F22-E3AC2E88B2A6}"/>
              </a:ext>
            </a:extLst>
          </p:cNvPr>
          <p:cNvSpPr txBox="1"/>
          <p:nvPr/>
        </p:nvSpPr>
        <p:spPr>
          <a:xfrm>
            <a:off x="617234" y="3633883"/>
            <a:ext cx="11228869"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 proposed AI virtual mouse system is to develop an alternative to the regular and traditional mouse system to perform and control the mouse functions, and this can be achieved with the help of a web camera that captures the hand gestures and hand tip and then processes these frames to perform the particular mouse function such as left click, right click, and scrolling function.</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14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F8FC6-F588-4A36-A5A7-CC74DB141DF3}"/>
              </a:ext>
            </a:extLst>
          </p:cNvPr>
          <p:cNvSpPr txBox="1"/>
          <p:nvPr/>
        </p:nvSpPr>
        <p:spPr>
          <a:xfrm>
            <a:off x="752155" y="115793"/>
            <a:ext cx="10543854" cy="769441"/>
          </a:xfrm>
          <a:prstGeom prst="rect">
            <a:avLst/>
          </a:prstGeom>
          <a:solidFill>
            <a:schemeClr val="tx2">
              <a:lumMod val="40000"/>
              <a:lumOff val="60000"/>
            </a:schemeClr>
          </a:solidFill>
        </p:spPr>
        <p:txBody>
          <a:bodyPr wrap="square">
            <a:spAutoFit/>
          </a:bodyPr>
          <a:lstStyle/>
          <a:p>
            <a:pPr algn="just"/>
            <a:r>
              <a:rPr lang="en-US" sz="4400" dirty="0">
                <a:latin typeface="Times New Roman" panose="02020603050405020304" pitchFamily="18" charset="0"/>
                <a:cs typeface="Times New Roman" panose="02020603050405020304" pitchFamily="18" charset="0"/>
              </a:rPr>
              <a:t>Hardware And Software Required</a:t>
            </a:r>
            <a:endParaRPr lang="en-IN" sz="4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84B2F67-7F22-4BB7-AF78-3260D05555E5}"/>
              </a:ext>
            </a:extLst>
          </p:cNvPr>
          <p:cNvSpPr txBox="1"/>
          <p:nvPr/>
        </p:nvSpPr>
        <p:spPr>
          <a:xfrm>
            <a:off x="1600200" y="2137293"/>
            <a:ext cx="6097712" cy="523220"/>
          </a:xfrm>
          <a:prstGeom prst="rect">
            <a:avLst/>
          </a:prstGeom>
          <a:noFill/>
        </p:spPr>
        <p:txBody>
          <a:bodyPr wrap="square">
            <a:spAutoFit/>
          </a:bodyPr>
          <a:lstStyle/>
          <a:p>
            <a:pPr algn="just"/>
            <a:endParaRPr lang="en-IN"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40B5EBE-BC58-4BE9-99B4-75345A07E197}"/>
              </a:ext>
            </a:extLst>
          </p:cNvPr>
          <p:cNvSpPr txBox="1"/>
          <p:nvPr/>
        </p:nvSpPr>
        <p:spPr>
          <a:xfrm>
            <a:off x="752155" y="1129151"/>
            <a:ext cx="4561726" cy="461665"/>
          </a:xfrm>
          <a:prstGeom prst="rect">
            <a:avLst/>
          </a:prstGeom>
          <a:noFill/>
        </p:spPr>
        <p:txBody>
          <a:bodyPr wrap="square" rtlCol="0">
            <a:spAutoFit/>
          </a:bodyPr>
          <a:lstStyle/>
          <a:p>
            <a:pPr algn="just"/>
            <a:r>
              <a:rPr lang="en-US" sz="2400" dirty="0">
                <a:solidFill>
                  <a:srgbClr val="FF0000"/>
                </a:solidFill>
                <a:latin typeface="Times New Roman" panose="02020603050405020304" pitchFamily="18" charset="0"/>
                <a:cs typeface="Times New Roman" panose="02020603050405020304" pitchFamily="18" charset="0"/>
              </a:rPr>
              <a:t>Hardware Requirements -</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B2C382-33AF-45D9-95CC-7E7CC7227298}"/>
              </a:ext>
            </a:extLst>
          </p:cNvPr>
          <p:cNvSpPr txBox="1"/>
          <p:nvPr/>
        </p:nvSpPr>
        <p:spPr>
          <a:xfrm>
            <a:off x="752155" y="1737183"/>
            <a:ext cx="10432980"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Intel Pentium D processor 1.8 GHz or AMD Athlon X2 processor 1.8 GHz or higher</a:t>
            </a:r>
          </a:p>
          <a:p>
            <a:pPr marL="285750" indent="-285750" algn="just">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3 GB RAM</a:t>
            </a:r>
          </a:p>
          <a:p>
            <a:pPr marL="285750" indent="-285750" algn="just">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5 GB HDD space</a:t>
            </a:r>
          </a:p>
          <a:p>
            <a:pPr marL="285750" indent="-285750" algn="just">
              <a:buFont typeface="Arial" panose="020B0604020202020204"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Peripheral webcam at least 30 frames/second, 640x480 resolution</a:t>
            </a:r>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98F8A0F-7057-4249-83D4-F63AF89BCC31}"/>
              </a:ext>
            </a:extLst>
          </p:cNvPr>
          <p:cNvSpPr txBox="1"/>
          <p:nvPr/>
        </p:nvSpPr>
        <p:spPr>
          <a:xfrm>
            <a:off x="752155" y="3335714"/>
            <a:ext cx="4637071" cy="461665"/>
          </a:xfrm>
          <a:prstGeom prst="rect">
            <a:avLst/>
          </a:prstGeom>
          <a:noFill/>
        </p:spPr>
        <p:txBody>
          <a:bodyPr wrap="square" rtlCol="0">
            <a:spAutoFit/>
          </a:bodyPr>
          <a:lstStyle/>
          <a:p>
            <a:pPr algn="just"/>
            <a:r>
              <a:rPr lang="en-US" sz="2400" dirty="0">
                <a:solidFill>
                  <a:srgbClr val="FF0000"/>
                </a:solidFill>
                <a:latin typeface="Times New Roman" panose="02020603050405020304" pitchFamily="18" charset="0"/>
                <a:cs typeface="Times New Roman" panose="02020603050405020304" pitchFamily="18" charset="0"/>
              </a:rPr>
              <a:t>Software Requirements -</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78B8BF2-2634-4183-AAD5-B521DE30C741}"/>
              </a:ext>
            </a:extLst>
          </p:cNvPr>
          <p:cNvSpPr txBox="1"/>
          <p:nvPr/>
        </p:nvSpPr>
        <p:spPr>
          <a:xfrm>
            <a:off x="752155" y="3974281"/>
            <a:ext cx="10543853"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Windows XP x86 or higher (for x86 environment)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Windows XP professional x64 or higher (for x64 environment)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.NET framework 3.5 or higher</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Visual Studio 2008 professional</a:t>
            </a:r>
          </a:p>
          <a:p>
            <a:pPr marL="285750" indent="-285750" algn="just">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EmguCV</a:t>
            </a:r>
            <a:r>
              <a:rPr lang="en-IN" sz="2000" dirty="0">
                <a:latin typeface="Times New Roman" panose="02020603050405020304" pitchFamily="18" charset="0"/>
                <a:cs typeface="Times New Roman" panose="02020603050405020304" pitchFamily="18" charset="0"/>
              </a:rPr>
              <a:t> library (wrapper of OpenCV library for .NET framework</a:t>
            </a:r>
          </a:p>
          <a:p>
            <a:pPr marL="285750" indent="-285750" algn="just">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EmguCV</a:t>
            </a:r>
            <a:r>
              <a:rPr lang="en-IN" sz="2000" dirty="0">
                <a:latin typeface="Times New Roman" panose="02020603050405020304" pitchFamily="18" charset="0"/>
                <a:cs typeface="Times New Roman" panose="02020603050405020304" pitchFamily="18" charset="0"/>
              </a:rPr>
              <a:t> library 64 bit binaries (for developing on x64 environment)</a:t>
            </a: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Webcam drivers (device specific)</a:t>
            </a:r>
          </a:p>
        </p:txBody>
      </p:sp>
    </p:spTree>
    <p:extLst>
      <p:ext uri="{BB962C8B-B14F-4D97-AF65-F5344CB8AC3E}">
        <p14:creationId xmlns:p14="http://schemas.microsoft.com/office/powerpoint/2010/main" val="190025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C1060-EE60-4846-A8CC-7642B949150F}"/>
              </a:ext>
            </a:extLst>
          </p:cNvPr>
          <p:cNvSpPr txBox="1"/>
          <p:nvPr/>
        </p:nvSpPr>
        <p:spPr>
          <a:xfrm>
            <a:off x="663539" y="353302"/>
            <a:ext cx="7535238" cy="769441"/>
          </a:xfrm>
          <a:prstGeom prst="rect">
            <a:avLst/>
          </a:prstGeom>
          <a:solidFill>
            <a:schemeClr val="accent2">
              <a:lumMod val="60000"/>
              <a:lumOff val="40000"/>
            </a:schemeClr>
          </a:solidFill>
        </p:spPr>
        <p:txBody>
          <a:bodyPr wrap="square">
            <a:spAutoFit/>
          </a:bodyPr>
          <a:lstStyle/>
          <a:p>
            <a:pPr algn="just"/>
            <a:r>
              <a:rPr lang="en-US" sz="4400" dirty="0">
                <a:latin typeface="Times New Roman" panose="02020603050405020304" pitchFamily="18" charset="0"/>
                <a:cs typeface="Times New Roman" panose="02020603050405020304" pitchFamily="18" charset="0"/>
              </a:rPr>
              <a:t>Proposed System</a:t>
            </a:r>
          </a:p>
        </p:txBody>
      </p:sp>
      <p:sp>
        <p:nvSpPr>
          <p:cNvPr id="3" name="TextBox 2">
            <a:extLst>
              <a:ext uri="{FF2B5EF4-FFF2-40B4-BE49-F238E27FC236}">
                <a16:creationId xmlns:a16="http://schemas.microsoft.com/office/drawing/2014/main" id="{D70478B2-6486-4EE5-B7BB-3B7500F1CF86}"/>
              </a:ext>
            </a:extLst>
          </p:cNvPr>
          <p:cNvSpPr txBox="1"/>
          <p:nvPr/>
        </p:nvSpPr>
        <p:spPr>
          <a:xfrm>
            <a:off x="663539" y="1808251"/>
            <a:ext cx="1000103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Any new products should either make human life more </a:t>
            </a:r>
            <a:r>
              <a:rPr lang="en-US" sz="2400" dirty="0">
                <a:latin typeface="Times New Roman" panose="02020603050405020304" pitchFamily="18" charset="0"/>
                <a:ea typeface="Cambria" panose="02040503050406030204" pitchFamily="18" charset="0"/>
                <a:cs typeface="Times New Roman" panose="02020603050405020304" pitchFamily="18" charset="0"/>
              </a:rPr>
              <a:t>confortable</a:t>
            </a:r>
            <a:r>
              <a:rPr lang="en-US" sz="2400" dirty="0">
                <a:latin typeface="Times New Roman" panose="02020603050405020304" pitchFamily="18" charset="0"/>
                <a:ea typeface="Cambria" panose="02040503050406030204" pitchFamily="18" charset="0"/>
                <a:cs typeface="Times New Roman" panose="02020603050405020304" pitchFamily="18" charset="0"/>
              </a:rPr>
              <a:t>, more productive or more fun.</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Provides </a:t>
            </a:r>
            <a:r>
              <a:rPr lang="en-US" sz="2400" dirty="0" smtClean="0">
                <a:latin typeface="Times New Roman" panose="02020603050405020304" pitchFamily="18" charset="0"/>
                <a:ea typeface="Cambria" panose="02040503050406030204" pitchFamily="18" charset="0"/>
                <a:cs typeface="Times New Roman" panose="02020603050405020304" pitchFamily="18" charset="0"/>
              </a:rPr>
              <a:t>gather </a:t>
            </a:r>
            <a:r>
              <a:rPr lang="en-US" sz="2400" dirty="0">
                <a:latin typeface="Times New Roman" panose="02020603050405020304" pitchFamily="18" charset="0"/>
                <a:ea typeface="Cambria" panose="02040503050406030204" pitchFamily="18" charset="0"/>
                <a:cs typeface="Times New Roman" panose="02020603050405020304" pitchFamily="18" charset="0"/>
              </a:rPr>
              <a:t>flexibility than the existing system.</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Can provide more functions depending on the choice of object.</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Easy to modify and adapt</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Less prone to physical damage due to absence of a fixed Physical device.</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Avoid the mouse-related wrist damage like CTS &amp; RSI.</a:t>
            </a:r>
          </a:p>
          <a:p>
            <a:pPr marL="285750" indent="-285750" algn="just">
              <a:buFont typeface="Arial" panose="020B0604020202020204" pitchFamily="34" charset="0"/>
              <a:buChar char="•"/>
            </a:pPr>
            <a:r>
              <a:rPr lang="en-US" sz="2400" dirty="0">
                <a:latin typeface="Times New Roman" panose="02020603050405020304" pitchFamily="18" charset="0"/>
                <a:ea typeface="Cambria" panose="02040503050406030204" pitchFamily="18" charset="0"/>
                <a:cs typeface="Times New Roman" panose="02020603050405020304" pitchFamily="18" charset="0"/>
              </a:rPr>
              <a:t>Also, there is a certain degree of fun &amp; entertainment associated with the whole idea.</a:t>
            </a:r>
          </a:p>
        </p:txBody>
      </p:sp>
    </p:spTree>
    <p:extLst>
      <p:ext uri="{BB962C8B-B14F-4D97-AF65-F5344CB8AC3E}">
        <p14:creationId xmlns:p14="http://schemas.microsoft.com/office/powerpoint/2010/main" val="3339493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FA55C-D575-45C2-AFB0-1FE84B7EFA8B}"/>
              </a:ext>
            </a:extLst>
          </p:cNvPr>
          <p:cNvSpPr txBox="1"/>
          <p:nvPr/>
        </p:nvSpPr>
        <p:spPr>
          <a:xfrm>
            <a:off x="400692" y="380143"/>
            <a:ext cx="7500135" cy="770563"/>
          </a:xfrm>
          <a:prstGeom prst="rect">
            <a:avLst/>
          </a:prstGeom>
          <a:solidFill>
            <a:srgbClr val="92D050"/>
          </a:solidFill>
        </p:spPr>
        <p:txBody>
          <a:bodyPr wrap="square" rtlCol="0">
            <a:spAutoFit/>
          </a:bodyPr>
          <a:lstStyle/>
          <a:p>
            <a:pPr algn="just"/>
            <a:r>
              <a:rPr lang="en-US" sz="4400" dirty="0">
                <a:latin typeface="Times New Roman" panose="02020603050405020304" pitchFamily="18" charset="0"/>
                <a:ea typeface="Cambria Math" panose="02040503050406030204" pitchFamily="18" charset="0"/>
                <a:cs typeface="Times New Roman" panose="02020603050405020304" pitchFamily="18" charset="0"/>
              </a:rPr>
              <a:t>Feature Enhancement :</a:t>
            </a:r>
            <a:endParaRPr lang="en-IN" sz="4400" dirty="0">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D343FEE-62E9-4D8D-8CC8-ED01D14168E3}"/>
              </a:ext>
            </a:extLst>
          </p:cNvPr>
          <p:cNvSpPr txBox="1"/>
          <p:nvPr/>
        </p:nvSpPr>
        <p:spPr>
          <a:xfrm>
            <a:off x="1243173" y="1820273"/>
            <a:ext cx="8620018"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for specific objects.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Creation of particular action areas for utility.</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More advanced and highly specific functionality.</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3BA4D5D-931A-4014-ADCF-92BD82901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95" y="3570271"/>
            <a:ext cx="4105810" cy="2737207"/>
          </a:xfrm>
          <a:prstGeom prst="rect">
            <a:avLst/>
          </a:prstGeom>
        </p:spPr>
      </p:pic>
    </p:spTree>
    <p:extLst>
      <p:ext uri="{BB962C8B-B14F-4D97-AF65-F5344CB8AC3E}">
        <p14:creationId xmlns:p14="http://schemas.microsoft.com/office/powerpoint/2010/main" val="2875697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58FB32-EC54-017C-1147-47189781BD6E}"/>
              </a:ext>
            </a:extLst>
          </p:cNvPr>
          <p:cNvSpPr>
            <a:spLocks noGrp="1"/>
          </p:cNvSpPr>
          <p:nvPr>
            <p:ph type="sldNum" sz="quarter" idx="12"/>
          </p:nvPr>
        </p:nvSpPr>
        <p:spPr/>
        <p:txBody>
          <a:bodyPr/>
          <a:lstStyle/>
          <a:p>
            <a:fld id="{F626C980-E5FA-49C7-9F80-AFDF18F4D17A}" type="slidenum">
              <a:rPr lang="en-IN" smtClean="0"/>
              <a:t>8</a:t>
            </a:fld>
            <a:endParaRPr lang="en-IN"/>
          </a:p>
        </p:txBody>
      </p:sp>
      <p:sp>
        <p:nvSpPr>
          <p:cNvPr id="4" name="TextBox 3">
            <a:extLst>
              <a:ext uri="{FF2B5EF4-FFF2-40B4-BE49-F238E27FC236}">
                <a16:creationId xmlns:a16="http://schemas.microsoft.com/office/drawing/2014/main" id="{A7C3CAB4-AD55-C250-3CC5-5A2CB61771C7}"/>
              </a:ext>
            </a:extLst>
          </p:cNvPr>
          <p:cNvSpPr txBox="1"/>
          <p:nvPr/>
        </p:nvSpPr>
        <p:spPr>
          <a:xfrm>
            <a:off x="3774306" y="125126"/>
            <a:ext cx="5080936"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LITERATURE REVIEW</a:t>
            </a:r>
          </a:p>
        </p:txBody>
      </p:sp>
      <p:sp>
        <p:nvSpPr>
          <p:cNvPr id="5" name="TextBox 4">
            <a:extLst>
              <a:ext uri="{FF2B5EF4-FFF2-40B4-BE49-F238E27FC236}">
                <a16:creationId xmlns:a16="http://schemas.microsoft.com/office/drawing/2014/main" id="{9354E796-8537-A15A-8DED-2273A259375A}"/>
              </a:ext>
            </a:extLst>
          </p:cNvPr>
          <p:cNvSpPr txBox="1"/>
          <p:nvPr/>
        </p:nvSpPr>
        <p:spPr>
          <a:xfrm>
            <a:off x="385612" y="1414914"/>
            <a:ext cx="11858323" cy="3662541"/>
          </a:xfrm>
          <a:prstGeom prst="rect">
            <a:avLst/>
          </a:prstGeom>
          <a:noFill/>
        </p:spPr>
        <p:txBody>
          <a:bodyPr wrap="square" rtlCol="0">
            <a:spAutoFit/>
          </a:bodyPr>
          <a:lstStyle/>
          <a:p>
            <a:pPr marL="0" indent="0">
              <a:buSzTx/>
              <a:buNone/>
              <a:defRPr sz="2000" b="1">
                <a:latin typeface="Times New Roman"/>
                <a:ea typeface="Times New Roman"/>
                <a:cs typeface="Times New Roman"/>
                <a:sym typeface="Times New Roman"/>
              </a:defRPr>
            </a:pPr>
            <a:r>
              <a:rPr lang="en-US" dirty="0"/>
              <a:t>REVIEW 1:</a:t>
            </a:r>
          </a:p>
          <a:p>
            <a:pPr marL="0" indent="0">
              <a:buSzTx/>
              <a:buNone/>
              <a:defRPr sz="2000" b="1">
                <a:latin typeface="Times New Roman"/>
                <a:ea typeface="Times New Roman"/>
                <a:cs typeface="Times New Roman"/>
                <a:sym typeface="Times New Roman"/>
              </a:defRPr>
            </a:pPr>
            <a:endParaRPr lang="en-US" dirty="0"/>
          </a:p>
          <a:p>
            <a:r>
              <a:rPr lang="en-US" sz="2000" b="1" dirty="0">
                <a:latin typeface="Times New Roman" panose="02020603050405020304" pitchFamily="18" charset="0"/>
                <a:cs typeface="Times New Roman" panose="02020603050405020304" pitchFamily="18" charset="0"/>
              </a:rPr>
              <a:t>TITLE</a:t>
            </a:r>
            <a:r>
              <a:rPr lang="en-US" b="1" dirty="0">
                <a:latin typeface="Times New Roman" panose="02020603050405020304" pitchFamily="18" charset="0"/>
                <a:cs typeface="Times New Roman" panose="02020603050405020304" pitchFamily="18" charset="0"/>
              </a:rPr>
              <a:t>: </a:t>
            </a:r>
            <a:r>
              <a:rPr lang="en-IN" sz="1800" b="1" i="0" u="none" strike="noStrike" baseline="0" dirty="0">
                <a:solidFill>
                  <a:srgbClr val="221E1F"/>
                </a:solidFill>
                <a:latin typeface="Times New Roman" panose="02020603050405020304" pitchFamily="18" charset="0"/>
                <a:cs typeface="Times New Roman" panose="02020603050405020304" pitchFamily="18" charset="0"/>
              </a:rPr>
              <a:t>Comparing and Combining Virtual Hand and Virtual Ray Pointer Interactions for Data Manipulation in Immersive Analytics	</a:t>
            </a:r>
            <a:endParaRPr lang="en-IN" sz="1800" b="1" i="0" u="none" strike="noStrike" baseline="0" dirty="0">
              <a:solidFill>
                <a:srgbClr val="000000"/>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AUTHORS NAME : </a:t>
            </a:r>
            <a:r>
              <a:rPr lang="en-IN" b="1" dirty="0">
                <a:solidFill>
                  <a:srgbClr val="000000"/>
                </a:solidFill>
                <a:latin typeface="Times New Roman" panose="02020603050405020304" pitchFamily="18" charset="0"/>
                <a:cs typeface="Times New Roman" panose="02020603050405020304" pitchFamily="18" charset="0"/>
              </a:rPr>
              <a:t> </a:t>
            </a:r>
            <a:r>
              <a:rPr lang="en-IN" sz="1800" i="0" u="none" strike="noStrike" baseline="0" dirty="0">
                <a:solidFill>
                  <a:srgbClr val="221E1F"/>
                </a:solidFill>
                <a:latin typeface="Times New Roman" panose="02020603050405020304" pitchFamily="18" charset="0"/>
                <a:cs typeface="Times New Roman" panose="02020603050405020304" pitchFamily="18" charset="0"/>
              </a:rPr>
              <a:t>Jorge Wagner , Wolfgang </a:t>
            </a:r>
            <a:r>
              <a:rPr lang="en-IN" sz="1800" i="0" u="none" strike="noStrike" baseline="0" dirty="0" err="1">
                <a:solidFill>
                  <a:srgbClr val="221E1F"/>
                </a:solidFill>
                <a:latin typeface="Times New Roman" panose="02020603050405020304" pitchFamily="18" charset="0"/>
                <a:cs typeface="Times New Roman" panose="02020603050405020304" pitchFamily="18" charset="0"/>
              </a:rPr>
              <a:t>Stuerzlinger</a:t>
            </a:r>
            <a:r>
              <a:rPr lang="en-IN" sz="1800" i="0" u="none" strike="noStrike" baseline="0" dirty="0">
                <a:solidFill>
                  <a:srgbClr val="221E1F"/>
                </a:solidFill>
                <a:latin typeface="Times New Roman" panose="02020603050405020304" pitchFamily="18" charset="0"/>
                <a:cs typeface="Times New Roman" panose="02020603050405020304" pitchFamily="18" charset="0"/>
              </a:rPr>
              <a:t> , Luciana </a:t>
            </a:r>
            <a:r>
              <a:rPr lang="en-IN" sz="1800" i="0" u="none" strike="noStrike" baseline="0" dirty="0" err="1">
                <a:solidFill>
                  <a:srgbClr val="221E1F"/>
                </a:solidFill>
                <a:latin typeface="Times New Roman" panose="02020603050405020304" pitchFamily="18" charset="0"/>
                <a:cs typeface="Times New Roman" panose="02020603050405020304" pitchFamily="18" charset="0"/>
              </a:rPr>
              <a:t>Nedel</a:t>
            </a:r>
            <a:endParaRPr lang="en-IN" sz="1800" i="0" u="none" strike="noStrike" baseline="0" dirty="0">
              <a:solidFill>
                <a:srgbClr val="000000"/>
              </a:solidFill>
              <a:latin typeface="Times New Roman" panose="02020603050405020304" pitchFamily="18" charset="0"/>
              <a:cs typeface="Times New Roman" panose="02020603050405020304" pitchFamily="18" charset="0"/>
            </a:endParaRPr>
          </a:p>
          <a:p>
            <a:endParaRPr lang="en-IN" dirty="0">
              <a:solidFill>
                <a:srgbClr val="000000"/>
              </a:solidFill>
              <a:latin typeface="Nimbus San L"/>
            </a:endParaRPr>
          </a:p>
          <a:p>
            <a:r>
              <a:rPr lang="en-US" b="1" dirty="0">
                <a:latin typeface="Times New Roman" panose="02020603050405020304" pitchFamily="18" charset="0"/>
                <a:cs typeface="Times New Roman" panose="02020603050405020304" pitchFamily="18" charset="0"/>
              </a:rPr>
              <a:t>PUBLISHED ON : 2021 MAY. </a:t>
            </a:r>
          </a:p>
          <a:p>
            <a:pPr marL="0" indent="0">
              <a:buSzTx/>
              <a:buNone/>
              <a:defRPr sz="2000" b="1">
                <a:latin typeface="Times New Roman"/>
                <a:ea typeface="Times New Roman"/>
                <a:cs typeface="Times New Roman"/>
                <a:sym typeface="Times New Roman"/>
              </a:defRPr>
            </a:pPr>
            <a:r>
              <a:rPr lang="en-US" dirty="0"/>
              <a:t>METHOD USED : 3</a:t>
            </a:r>
            <a:r>
              <a:rPr lang="en-IN" sz="1800" i="0" u="none" strike="noStrike" baseline="0" dirty="0">
                <a:solidFill>
                  <a:srgbClr val="000000"/>
                </a:solidFill>
              </a:rPr>
              <a:t>D Space-Time Cube , Virtual Desk.</a:t>
            </a:r>
          </a:p>
          <a:p>
            <a:pPr marL="0" indent="0">
              <a:buSzTx/>
              <a:buNone/>
              <a:defRPr sz="2000" b="1">
                <a:latin typeface="Times New Roman"/>
                <a:ea typeface="Times New Roman"/>
                <a:cs typeface="Times New Roman"/>
                <a:sym typeface="Times New Roman"/>
              </a:defRPr>
            </a:pPr>
            <a:r>
              <a:rPr lang="en-US" dirty="0"/>
              <a:t>EXISTING TECHNOLOGY </a:t>
            </a:r>
            <a:r>
              <a:rPr lang="en-US" b="0" dirty="0"/>
              <a:t>: It detects the virtual ray pointers using a hand watch which is a hardware used on the hand.</a:t>
            </a:r>
            <a:endParaRPr lang="en-US" sz="1050" dirty="0"/>
          </a:p>
          <a:p>
            <a:pPr marL="0" indent="0">
              <a:buSzTx/>
              <a:buNone/>
              <a:defRPr sz="2000" b="1">
                <a:latin typeface="Times New Roman"/>
                <a:ea typeface="Times New Roman"/>
                <a:cs typeface="Times New Roman"/>
                <a:sym typeface="Times New Roman"/>
              </a:defRPr>
            </a:pPr>
            <a:r>
              <a:rPr lang="en-US" dirty="0"/>
              <a:t>ADVANTAGE</a:t>
            </a:r>
            <a:r>
              <a:rPr lang="en-US" b="0" dirty="0"/>
              <a:t> : Captures and interprets the data.</a:t>
            </a:r>
          </a:p>
          <a:p>
            <a:pPr marL="0" indent="0">
              <a:buSzTx/>
              <a:buNone/>
              <a:defRPr sz="2000" b="1">
                <a:latin typeface="Times New Roman"/>
                <a:ea typeface="Times New Roman"/>
                <a:cs typeface="Times New Roman"/>
                <a:sym typeface="Times New Roman"/>
              </a:defRPr>
            </a:pPr>
            <a:r>
              <a:rPr lang="en-US" dirty="0"/>
              <a:t>FUTURE SCOPE : Virtual Smart Watches.</a:t>
            </a:r>
            <a:endParaRPr lang="en-IN" dirty="0"/>
          </a:p>
        </p:txBody>
      </p:sp>
    </p:spTree>
    <p:extLst>
      <p:ext uri="{BB962C8B-B14F-4D97-AF65-F5344CB8AC3E}">
        <p14:creationId xmlns:p14="http://schemas.microsoft.com/office/powerpoint/2010/main" val="41036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F3C92E-A8B3-94C4-1E68-565B068A188D}"/>
              </a:ext>
            </a:extLst>
          </p:cNvPr>
          <p:cNvSpPr txBox="1"/>
          <p:nvPr/>
        </p:nvSpPr>
        <p:spPr>
          <a:xfrm>
            <a:off x="594190" y="982438"/>
            <a:ext cx="11964202" cy="3600986"/>
          </a:xfrm>
          <a:prstGeom prst="rect">
            <a:avLst/>
          </a:prstGeom>
          <a:noFill/>
        </p:spPr>
        <p:txBody>
          <a:bodyPr wrap="square">
            <a:spAutoFit/>
          </a:bodyPr>
          <a:lstStyle/>
          <a:p>
            <a:r>
              <a:rPr lang="en-US" sz="2000" b="1" dirty="0"/>
              <a:t>REVIEW 2:</a:t>
            </a:r>
            <a:endParaRPr lang="en-IN" b="1" i="0" u="none" strike="noStrike" baseline="0" dirty="0">
              <a:solidFill>
                <a:srgbClr val="000000"/>
              </a:solidFill>
              <a:latin typeface="Nimbus San L"/>
            </a:endParaRPr>
          </a:p>
          <a:p>
            <a:r>
              <a:rPr lang="en-IN" sz="1800" b="0" i="0" u="none" strike="noStrike" baseline="0" dirty="0">
                <a:solidFill>
                  <a:srgbClr val="000000"/>
                </a:solidFill>
                <a:latin typeface="Nimbus San L"/>
              </a:rPr>
              <a:t> </a:t>
            </a:r>
          </a:p>
          <a:p>
            <a:r>
              <a:rPr lang="en-US" sz="2000" b="1" dirty="0">
                <a:latin typeface="Times New Roman" panose="02020603050405020304" pitchFamily="18" charset="0"/>
                <a:cs typeface="Times New Roman" panose="02020603050405020304" pitchFamily="18" charset="0"/>
              </a:rPr>
              <a:t>TITLE:</a:t>
            </a:r>
            <a:r>
              <a:rPr lang="en-US" b="1" dirty="0">
                <a:latin typeface="Times New Roman" panose="02020603050405020304" pitchFamily="18" charset="0"/>
                <a:cs typeface="Times New Roman" panose="02020603050405020304" pitchFamily="18" charset="0"/>
              </a:rPr>
              <a:t>	 </a:t>
            </a:r>
            <a:r>
              <a:rPr lang="en-IN" sz="2000" b="1" i="0" u="none" strike="noStrike" baseline="0" dirty="0">
                <a:solidFill>
                  <a:srgbClr val="211D1E"/>
                </a:solidFill>
                <a:latin typeface="Times New Roman" panose="02020603050405020304" pitchFamily="18" charset="0"/>
                <a:cs typeface="Times New Roman" panose="02020603050405020304" pitchFamily="18" charset="0"/>
              </a:rPr>
              <a:t>Shuttle Space: Exploring and </a:t>
            </a:r>
            <a:r>
              <a:rPr lang="en-IN" sz="2000" b="1" i="0" u="none" strike="noStrike" baseline="0" dirty="0" err="1">
                <a:solidFill>
                  <a:srgbClr val="211D1E"/>
                </a:solidFill>
                <a:latin typeface="Times New Roman" panose="02020603050405020304" pitchFamily="18" charset="0"/>
                <a:cs typeface="Times New Roman" panose="02020603050405020304" pitchFamily="18" charset="0"/>
              </a:rPr>
              <a:t>Analyzing</a:t>
            </a:r>
            <a:r>
              <a:rPr lang="en-IN" sz="2000" b="1" i="0" u="none" strike="noStrike" baseline="0" dirty="0">
                <a:solidFill>
                  <a:srgbClr val="211D1E"/>
                </a:solidFill>
                <a:latin typeface="Times New Roman" panose="02020603050405020304" pitchFamily="18" charset="0"/>
                <a:cs typeface="Times New Roman" panose="02020603050405020304" pitchFamily="18" charset="0"/>
              </a:rPr>
              <a:t> Movement Trajectory </a:t>
            </a:r>
            <a:r>
              <a:rPr lang="en-IN" sz="2000" b="1" i="0" u="none" strike="noStrike" baseline="0" dirty="0" err="1">
                <a:solidFill>
                  <a:srgbClr val="211D1E"/>
                </a:solidFill>
                <a:latin typeface="Times New Roman" panose="02020603050405020304" pitchFamily="18" charset="0"/>
                <a:cs typeface="Times New Roman" panose="02020603050405020304" pitchFamily="18" charset="0"/>
              </a:rPr>
              <a:t>inImmersive</a:t>
            </a:r>
            <a:r>
              <a:rPr lang="en-IN" sz="2000" b="1" i="0" u="none" strike="noStrike" baseline="0" dirty="0">
                <a:solidFill>
                  <a:srgbClr val="211D1E"/>
                </a:solidFill>
                <a:latin typeface="Times New Roman" panose="02020603050405020304" pitchFamily="18" charset="0"/>
                <a:cs typeface="Times New Roman" panose="02020603050405020304" pitchFamily="18" charset="0"/>
              </a:rPr>
              <a:t> Visualization</a:t>
            </a:r>
            <a:endParaRPr lang="en-IN" sz="2000" b="1" i="0" u="none" strike="noStrike" baseline="0" dirty="0">
              <a:solidFill>
                <a:srgbClr val="000000"/>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AUTHORS NAME :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Shuainan</a:t>
            </a:r>
            <a:r>
              <a:rPr lang="en-IN" sz="1800" i="0" u="none" strike="noStrike" baseline="0" dirty="0">
                <a:solidFill>
                  <a:srgbClr val="211D1E"/>
                </a:solidFill>
                <a:latin typeface="Times New Roman" panose="02020603050405020304" pitchFamily="18" charset="0"/>
                <a:cs typeface="Times New Roman" panose="02020603050405020304" pitchFamily="18" charset="0"/>
              </a:rPr>
              <a:t> Ye,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Zhutian</a:t>
            </a:r>
            <a:r>
              <a:rPr lang="en-IN" sz="1800" i="0" u="none" strike="noStrike" baseline="0" dirty="0">
                <a:solidFill>
                  <a:srgbClr val="211D1E"/>
                </a:solidFill>
                <a:latin typeface="Times New Roman" panose="02020603050405020304" pitchFamily="18" charset="0"/>
                <a:cs typeface="Times New Roman" panose="02020603050405020304" pitchFamily="18" charset="0"/>
              </a:rPr>
              <a:t> Chen,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Xiangtong</a:t>
            </a:r>
            <a:r>
              <a:rPr lang="en-IN" sz="1800" i="0" u="none" strike="noStrike" baseline="0" dirty="0">
                <a:solidFill>
                  <a:srgbClr val="211D1E"/>
                </a:solidFill>
                <a:latin typeface="Times New Roman" panose="02020603050405020304" pitchFamily="18" charset="0"/>
                <a:cs typeface="Times New Roman" panose="02020603050405020304" pitchFamily="18" charset="0"/>
              </a:rPr>
              <a:t> Chu,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Yifan</a:t>
            </a:r>
            <a:r>
              <a:rPr lang="en-IN" sz="1800" i="0" u="none" strike="noStrike" baseline="0" dirty="0">
                <a:solidFill>
                  <a:srgbClr val="211D1E"/>
                </a:solidFill>
                <a:latin typeface="Times New Roman" panose="02020603050405020304" pitchFamily="18" charset="0"/>
                <a:cs typeface="Times New Roman" panose="02020603050405020304" pitchFamily="18" charset="0"/>
              </a:rPr>
              <a:t> Wang,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Siwei</a:t>
            </a:r>
            <a:r>
              <a:rPr lang="en-IN" sz="1800" i="0" u="none" strike="noStrike" baseline="0" dirty="0">
                <a:solidFill>
                  <a:srgbClr val="211D1E"/>
                </a:solidFill>
                <a:latin typeface="Times New Roman" panose="02020603050405020304" pitchFamily="18" charset="0"/>
                <a:cs typeface="Times New Roman" panose="02020603050405020304" pitchFamily="18" charset="0"/>
              </a:rPr>
              <a:t> Fu,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Lejun</a:t>
            </a:r>
            <a:r>
              <a:rPr lang="en-IN" sz="1800" i="0" u="none" strike="noStrike" baseline="0" dirty="0">
                <a:solidFill>
                  <a:srgbClr val="211D1E"/>
                </a:solidFill>
                <a:latin typeface="Times New Roman" panose="02020603050405020304" pitchFamily="18" charset="0"/>
                <a:cs typeface="Times New Roman" panose="02020603050405020304" pitchFamily="18" charset="0"/>
              </a:rPr>
              <a:t> Shen, </a:t>
            </a:r>
            <a:r>
              <a:rPr lang="en-IN" sz="1800" i="0" u="none" strike="noStrike" baseline="0" dirty="0" err="1">
                <a:solidFill>
                  <a:srgbClr val="211D1E"/>
                </a:solidFill>
                <a:latin typeface="Times New Roman" panose="02020603050405020304" pitchFamily="18" charset="0"/>
                <a:cs typeface="Times New Roman" panose="02020603050405020304" pitchFamily="18" charset="0"/>
              </a:rPr>
              <a:t>Kun</a:t>
            </a:r>
            <a:r>
              <a:rPr lang="en-IN" sz="1800" i="0" u="none" strike="noStrike" baseline="0" dirty="0">
                <a:solidFill>
                  <a:srgbClr val="211D1E"/>
                </a:solidFill>
                <a:latin typeface="Times New Roman" panose="02020603050405020304" pitchFamily="18" charset="0"/>
                <a:cs typeface="Times New Roman" panose="02020603050405020304" pitchFamily="18" charset="0"/>
              </a:rPr>
              <a:t> Zhou, and </a:t>
            </a:r>
          </a:p>
          <a:p>
            <a:r>
              <a:rPr lang="en-IN" sz="1800" i="0" u="none" strike="noStrike" baseline="0" dirty="0" err="1">
                <a:solidFill>
                  <a:srgbClr val="211D1E"/>
                </a:solidFill>
                <a:latin typeface="Times New Roman" panose="02020603050405020304" pitchFamily="18" charset="0"/>
                <a:cs typeface="Times New Roman" panose="02020603050405020304" pitchFamily="18" charset="0"/>
              </a:rPr>
              <a:t>Yingcai</a:t>
            </a:r>
            <a:r>
              <a:rPr lang="en-IN" sz="1800" i="0" u="none" strike="noStrike" baseline="0" dirty="0">
                <a:solidFill>
                  <a:srgbClr val="211D1E"/>
                </a:solidFill>
                <a:latin typeface="Times New Roman" panose="02020603050405020304" pitchFamily="18" charset="0"/>
                <a:cs typeface="Times New Roman" panose="02020603050405020304" pitchFamily="18" charset="0"/>
              </a:rPr>
              <a:t> Wu</a:t>
            </a:r>
            <a:endParaRPr lang="en-IN" sz="1800" i="0" u="none" strike="noStrike" baseline="0" dirty="0">
              <a:solidFill>
                <a:srgbClr val="000000"/>
              </a:solidFill>
              <a:latin typeface="Times New Roman" panose="02020603050405020304" pitchFamily="18" charset="0"/>
              <a:cs typeface="Times New Roman" panose="02020603050405020304" pitchFamily="18" charset="0"/>
            </a:endParaRPr>
          </a:p>
          <a:p>
            <a:endParaRPr lang="en-IN" sz="1800" b="1" i="0" u="none" strike="noStrike" baseline="0" dirty="0">
              <a:solidFill>
                <a:srgbClr val="000000"/>
              </a:solidFill>
              <a:latin typeface="Times New Roman" panose="02020603050405020304" pitchFamily="18" charset="0"/>
              <a:cs typeface="Times New Roman" panose="02020603050405020304" pitchFamily="18" charset="0"/>
            </a:endParaRPr>
          </a:p>
          <a:p>
            <a:endParaRPr lang="en-IN" dirty="0">
              <a:solidFill>
                <a:srgbClr val="000000"/>
              </a:solidFill>
              <a:latin typeface="Nimbus San L"/>
            </a:endParaRPr>
          </a:p>
          <a:p>
            <a:r>
              <a:rPr lang="en-US" b="1" dirty="0">
                <a:latin typeface="Times New Roman" panose="02020603050405020304" pitchFamily="18" charset="0"/>
                <a:cs typeface="Times New Roman" panose="02020603050405020304" pitchFamily="18" charset="0"/>
              </a:rPr>
              <a:t>PUBLISHED ON : 2021 February. </a:t>
            </a:r>
          </a:p>
          <a:p>
            <a:pPr marL="0" indent="0">
              <a:buSzTx/>
              <a:buNone/>
              <a:defRPr sz="2000" b="1">
                <a:latin typeface="Times New Roman"/>
                <a:ea typeface="Times New Roman"/>
                <a:cs typeface="Times New Roman"/>
                <a:sym typeface="Times New Roman"/>
              </a:defRPr>
            </a:pPr>
            <a:r>
              <a:rPr lang="en-US" dirty="0"/>
              <a:t>METHOD USED :</a:t>
            </a:r>
            <a:r>
              <a:rPr lang="en-IN" dirty="0">
                <a:solidFill>
                  <a:srgbClr val="000000"/>
                </a:solidFill>
              </a:rPr>
              <a:t> 3D and 2D Technologies.</a:t>
            </a:r>
            <a:endParaRPr lang="en-IN" sz="1800" i="0" u="none" strike="noStrike" baseline="0" dirty="0">
              <a:solidFill>
                <a:srgbClr val="000000"/>
              </a:solidFill>
            </a:endParaRPr>
          </a:p>
          <a:p>
            <a:pPr marL="0" indent="0">
              <a:buSzTx/>
              <a:buNone/>
              <a:defRPr sz="2000" b="1">
                <a:latin typeface="Times New Roman"/>
                <a:ea typeface="Times New Roman"/>
                <a:cs typeface="Times New Roman"/>
                <a:sym typeface="Times New Roman"/>
              </a:defRPr>
            </a:pPr>
            <a:r>
              <a:rPr lang="en-US" dirty="0"/>
              <a:t>EXISTING TECHNOLOGY </a:t>
            </a:r>
            <a:r>
              <a:rPr lang="en-US" b="0" dirty="0"/>
              <a:t>: It detects the virtual pointers of the sports person </a:t>
            </a:r>
            <a:endParaRPr lang="en-US" sz="1050" dirty="0"/>
          </a:p>
          <a:p>
            <a:pPr marL="0" indent="0">
              <a:buSzTx/>
              <a:buNone/>
              <a:defRPr sz="2000" b="1">
                <a:latin typeface="Times New Roman"/>
                <a:ea typeface="Times New Roman"/>
                <a:cs typeface="Times New Roman"/>
                <a:sym typeface="Times New Roman"/>
              </a:defRPr>
            </a:pPr>
            <a:r>
              <a:rPr lang="en-US" dirty="0"/>
              <a:t>ADVANTAGE</a:t>
            </a:r>
            <a:r>
              <a:rPr lang="en-US" b="0" dirty="0"/>
              <a:t> : Captures and interprets the data of a sports person.</a:t>
            </a:r>
          </a:p>
          <a:p>
            <a:pPr marL="0" indent="0">
              <a:buSzTx/>
              <a:buNone/>
              <a:defRPr sz="2000" b="1">
                <a:latin typeface="Times New Roman"/>
                <a:ea typeface="Times New Roman"/>
                <a:cs typeface="Times New Roman"/>
                <a:sym typeface="Times New Roman"/>
              </a:defRPr>
            </a:pPr>
            <a:r>
              <a:rPr lang="en-US" dirty="0"/>
              <a:t>FUTURE SCOPE : Virtual Reality.</a:t>
            </a:r>
            <a:endParaRPr lang="en-IN" dirty="0"/>
          </a:p>
        </p:txBody>
      </p:sp>
    </p:spTree>
    <p:extLst>
      <p:ext uri="{BB962C8B-B14F-4D97-AF65-F5344CB8AC3E}">
        <p14:creationId xmlns:p14="http://schemas.microsoft.com/office/powerpoint/2010/main" val="310995638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purl.org/dc/terms/"/>
    <ds:schemaRef ds:uri="http://schemas.microsoft.com/sharepoint/v3"/>
    <ds:schemaRef ds:uri="http://purl.org/dc/elements/1.1/"/>
    <ds:schemaRef ds:uri="16c05727-aa75-4e4a-9b5f-8a80a1165891"/>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230e9df3-be65-4c73-a93b-d1236ebd677e"/>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248</TotalTime>
  <Words>760</Words>
  <Application>Microsoft Office PowerPoint</Application>
  <PresentationFormat>Widescreen</PresentationFormat>
  <Paragraphs>141</Paragraphs>
  <Slides>17</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17</vt:i4>
      </vt:variant>
    </vt:vector>
  </HeadingPairs>
  <TitlesOfParts>
    <vt:vector size="40" baseType="lpstr">
      <vt:lpstr>Malgun Gothic</vt:lpstr>
      <vt:lpstr>Microsoft YaHei</vt:lpstr>
      <vt:lpstr>PMingLiU-ExtB</vt:lpstr>
      <vt:lpstr>Arial</vt:lpstr>
      <vt:lpstr>Arial</vt:lpstr>
      <vt:lpstr>Bahnschrift SemiBold Condensed</vt:lpstr>
      <vt:lpstr>Bierstadt</vt:lpstr>
      <vt:lpstr>Calibri</vt:lpstr>
      <vt:lpstr>Cambria</vt:lpstr>
      <vt:lpstr>Cambria Math</vt:lpstr>
      <vt:lpstr>Cascadia Mono SemiBold</vt:lpstr>
      <vt:lpstr>Courier New</vt:lpstr>
      <vt:lpstr>Franklin Gothic Medium</vt:lpstr>
      <vt:lpstr>Latha</vt:lpstr>
      <vt:lpstr>Nimbus San L</vt:lpstr>
      <vt:lpstr>Posterama</vt:lpstr>
      <vt:lpstr>Posterama Bold</vt:lpstr>
      <vt:lpstr>Segoe UI Black</vt:lpstr>
      <vt:lpstr>Segoe UI Variable Display Semib</vt:lpstr>
      <vt:lpstr>Times New Roman</vt:lpstr>
      <vt:lpstr>Times-Roman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On  Virtual Mouse Using Python</dc:title>
  <dc:creator>Nirmal Kumar</dc:creator>
  <cp:lastModifiedBy>Nirmal Kumar Naikar</cp:lastModifiedBy>
  <cp:revision>18</cp:revision>
  <dcterms:created xsi:type="dcterms:W3CDTF">2022-04-12T14:35:27Z</dcterms:created>
  <dcterms:modified xsi:type="dcterms:W3CDTF">2022-06-22T04:08:12Z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